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71" r:id="rId5"/>
    <p:sldId id="272" r:id="rId6"/>
    <p:sldId id="273" r:id="rId7"/>
    <p:sldId id="275" r:id="rId8"/>
    <p:sldId id="268" r:id="rId9"/>
    <p:sldId id="267" r:id="rId10"/>
    <p:sldId id="285" r:id="rId11"/>
    <p:sldId id="265" r:id="rId12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 varScale="1">
        <p:scale>
          <a:sx n="33" d="100"/>
          <a:sy n="33" d="100"/>
        </p:scale>
        <p:origin x="1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F6E1-C1EC-4B56-8C32-FA07DE4E35AC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B577-BFEB-48E2-9B34-6DF7741A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9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://www.cosmoinfrasolutions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evendra.nama@cosmoinfrasolutions.com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13"/>
            <a:ext cx="24384000" cy="1371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0600" y="6205451"/>
            <a:ext cx="10522111" cy="12504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700"/>
              </a:lnSpc>
              <a:tabLst/>
            </a:pPr>
            <a:r>
              <a:rPr lang="en-US" altLang="zh-CN" sz="6000" dirty="0">
                <a:solidFill>
                  <a:srgbClr val="1DAAD5"/>
                </a:solidFill>
                <a:latin typeface="Arial" pitchFamily="18" charset="0"/>
                <a:cs typeface="Arial" pitchFamily="18" charset="0"/>
              </a:rPr>
              <a:t>Energy Management Solutions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25908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06500" y="914400"/>
            <a:ext cx="9520491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Mission, Vision &amp; Values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B8B14-C5A7-197D-78BC-6EDDF9765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09" y="3211316"/>
            <a:ext cx="1776904" cy="1011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D8D2F4-66AF-38C3-A189-A7BCA9E3B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4435613"/>
            <a:ext cx="1333480" cy="13371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364268-5943-BF31-19BB-F46F0DBBA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3" y="10744200"/>
            <a:ext cx="3682407" cy="1598215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4B70191E-BBF7-759F-903A-F8B94EA9DCA7}"/>
              </a:ext>
            </a:extLst>
          </p:cNvPr>
          <p:cNvSpPr txBox="1"/>
          <p:nvPr/>
        </p:nvSpPr>
        <p:spPr>
          <a:xfrm>
            <a:off x="3259898" y="10820400"/>
            <a:ext cx="1953740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Values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3C78D8AC-9351-4091-CA43-25AF0BB71189}"/>
              </a:ext>
            </a:extLst>
          </p:cNvPr>
          <p:cNvSpPr txBox="1"/>
          <p:nvPr/>
        </p:nvSpPr>
        <p:spPr>
          <a:xfrm>
            <a:off x="1471693" y="3069640"/>
            <a:ext cx="26202027" cy="770980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solidFill>
                  <a:srgbClr val="3333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Mission :</a:t>
            </a:r>
            <a:r>
              <a:rPr lang="en-US" altLang="zh-CN" sz="32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 provide our customers construction solutions using our expertise in the design.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Vision :</a:t>
            </a:r>
            <a:r>
              <a:rPr lang="en-US" altLang="zh-CN" sz="32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To become the leading Infrastructure Company, while delivering projects that consistently exceed international      </a:t>
            </a:r>
          </a:p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  standards and provide exceptional customer satisfaction.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To provide best technical infrastructure services by utilizing talented, skilful human resources as per highest customer       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  satisfaction and to maintain long term relationship.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To continuously deliver excellent value &amp; innovative solutions to meet our clients' requirements.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Using modern principles and sophisticated technologies, Cosmo Infrasolutions envisions being the primary preference at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  all times both nationally and globally, for their renowned excellence, quality, performance and reliability in all types of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   constructions.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5F3B3FA-604D-5CD6-7491-263B02D27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353800"/>
            <a:ext cx="2108595" cy="2108595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3BC629E2-F626-8EBE-AD79-2AA755DDDB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11506200"/>
            <a:ext cx="1226792" cy="1226792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77C03794-C688-F176-D54B-4F03BE155B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4"/>
          <a:stretch/>
        </p:blipFill>
        <p:spPr>
          <a:xfrm>
            <a:off x="7467600" y="11658600"/>
            <a:ext cx="1455669" cy="1226792"/>
          </a:xfrm>
          <a:prstGeom prst="rect">
            <a:avLst/>
          </a:prstGeom>
        </p:spPr>
      </p:pic>
      <p:sp>
        <p:nvSpPr>
          <p:cNvPr id="1032" name="TextBox 1">
            <a:extLst>
              <a:ext uri="{FF2B5EF4-FFF2-40B4-BE49-F238E27FC236}">
                <a16:creationId xmlns:a16="http://schemas.microsoft.com/office/drawing/2014/main" id="{D226B2EE-EC9C-B3FD-867C-BACD10E35C0F}"/>
              </a:ext>
            </a:extLst>
          </p:cNvPr>
          <p:cNvSpPr txBox="1"/>
          <p:nvPr/>
        </p:nvSpPr>
        <p:spPr>
          <a:xfrm>
            <a:off x="4648200" y="11887200"/>
            <a:ext cx="1453924" cy="682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1033" name="TextBox 1">
            <a:extLst>
              <a:ext uri="{FF2B5EF4-FFF2-40B4-BE49-F238E27FC236}">
                <a16:creationId xmlns:a16="http://schemas.microsoft.com/office/drawing/2014/main" id="{676C9FE1-996D-D18D-BBBE-E5386FA58576}"/>
              </a:ext>
            </a:extLst>
          </p:cNvPr>
          <p:cNvSpPr txBox="1"/>
          <p:nvPr/>
        </p:nvSpPr>
        <p:spPr>
          <a:xfrm>
            <a:off x="14758587" y="11506200"/>
            <a:ext cx="2996013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</a:p>
          <a:p>
            <a:pPr>
              <a:lnSpc>
                <a:spcPts val="5400"/>
              </a:lnSpc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</a:p>
        </p:txBody>
      </p:sp>
      <p:sp>
        <p:nvSpPr>
          <p:cNvPr id="1034" name="TextBox 1">
            <a:extLst>
              <a:ext uri="{FF2B5EF4-FFF2-40B4-BE49-F238E27FC236}">
                <a16:creationId xmlns:a16="http://schemas.microsoft.com/office/drawing/2014/main" id="{251AAE84-05BB-F3D0-E40C-D885AC2469C6}"/>
              </a:ext>
            </a:extLst>
          </p:cNvPr>
          <p:cNvSpPr txBox="1"/>
          <p:nvPr/>
        </p:nvSpPr>
        <p:spPr>
          <a:xfrm>
            <a:off x="8991600" y="11582400"/>
            <a:ext cx="2851743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</a:p>
          <a:p>
            <a:pPr>
              <a:lnSpc>
                <a:spcPts val="5400"/>
              </a:lnSpc>
              <a:tabLst/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Innovation</a:t>
            </a:r>
            <a:endParaRPr lang="en-US" altLang="zh-CN" sz="40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TextBox 1">
            <a:extLst>
              <a:ext uri="{FF2B5EF4-FFF2-40B4-BE49-F238E27FC236}">
                <a16:creationId xmlns:a16="http://schemas.microsoft.com/office/drawing/2014/main" id="{564C06B1-4207-4A68-C246-E20E6900B65F}"/>
              </a:ext>
            </a:extLst>
          </p:cNvPr>
          <p:cNvSpPr txBox="1"/>
          <p:nvPr/>
        </p:nvSpPr>
        <p:spPr>
          <a:xfrm>
            <a:off x="20381472" y="11582400"/>
            <a:ext cx="3164328" cy="682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57712-6BA9-9705-22F9-47F805626E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11430000"/>
            <a:ext cx="1270593" cy="1270593"/>
          </a:xfrm>
          <a:prstGeom prst="rect">
            <a:avLst/>
          </a:prstGeom>
        </p:spPr>
      </p:pic>
      <p:sp>
        <p:nvSpPr>
          <p:cNvPr id="2" name="Freeform 3">
            <a:extLst>
              <a:ext uri="{FF2B5EF4-FFF2-40B4-BE49-F238E27FC236}">
                <a16:creationId xmlns:a16="http://schemas.microsoft.com/office/drawing/2014/main" id="{D98D5830-E173-CA63-0645-DB3F6266A25B}"/>
              </a:ext>
            </a:extLst>
          </p:cNvPr>
          <p:cNvSpPr/>
          <p:nvPr/>
        </p:nvSpPr>
        <p:spPr>
          <a:xfrm>
            <a:off x="1193800" y="25908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90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24384000" cy="13716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  <a:gd name="connsiteX4" fmla="*/ 0 w 24384000"/>
              <a:gd name="connsiteY4" fmla="*/ 0 h 1371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697950" y="9366805"/>
            <a:ext cx="707463" cy="406355"/>
          </a:xfrm>
          <a:custGeom>
            <a:avLst/>
            <a:gdLst>
              <a:gd name="connsiteX0" fmla="*/ 707374 w 707463"/>
              <a:gd name="connsiteY0" fmla="*/ 193906 h 406355"/>
              <a:gd name="connsiteX1" fmla="*/ 707374 w 707463"/>
              <a:gd name="connsiteY1" fmla="*/ 261 h 406355"/>
              <a:gd name="connsiteX2" fmla="*/ 401897 w 707463"/>
              <a:gd name="connsiteY2" fmla="*/ 190723 h 406355"/>
              <a:gd name="connsiteX3" fmla="*/ 306025 w 707463"/>
              <a:gd name="connsiteY3" fmla="*/ 191056 h 406355"/>
              <a:gd name="connsiteX4" fmla="*/ 50 w 707463"/>
              <a:gd name="connsiteY4" fmla="*/ 0 h 406355"/>
              <a:gd name="connsiteX5" fmla="*/ 98 w 707463"/>
              <a:gd name="connsiteY5" fmla="*/ 317635 h 406355"/>
              <a:gd name="connsiteX6" fmla="*/ 87041 w 707463"/>
              <a:gd name="connsiteY6" fmla="*/ 405908 h 406355"/>
              <a:gd name="connsiteX7" fmla="*/ 420422 w 707463"/>
              <a:gd name="connsiteY7" fmla="*/ 406121 h 406355"/>
              <a:gd name="connsiteX8" fmla="*/ 624136 w 707463"/>
              <a:gd name="connsiteY8" fmla="*/ 405862 h 406355"/>
              <a:gd name="connsiteX9" fmla="*/ 707303 w 707463"/>
              <a:gd name="connsiteY9" fmla="*/ 323098 h 406355"/>
              <a:gd name="connsiteX10" fmla="*/ 707374 w 707463"/>
              <a:gd name="connsiteY10" fmla="*/ 193906 h 406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07463" h="406355">
                <a:moveTo>
                  <a:pt x="707374" y="193906"/>
                </a:moveTo>
                <a:cubicBezTo>
                  <a:pt x="707374" y="131922"/>
                  <a:pt x="707374" y="69938"/>
                  <a:pt x="707374" y="261"/>
                </a:cubicBezTo>
                <a:cubicBezTo>
                  <a:pt x="599770" y="66995"/>
                  <a:pt x="499693" y="127101"/>
                  <a:pt x="401897" y="190723"/>
                </a:cubicBezTo>
                <a:cubicBezTo>
                  <a:pt x="367320" y="213238"/>
                  <a:pt x="340841" y="213735"/>
                  <a:pt x="306025" y="191056"/>
                </a:cubicBezTo>
                <a:cubicBezTo>
                  <a:pt x="208230" y="127292"/>
                  <a:pt x="108106" y="67090"/>
                  <a:pt x="50" y="0"/>
                </a:cubicBezTo>
                <a:cubicBezTo>
                  <a:pt x="50" y="112068"/>
                  <a:pt x="-91" y="214852"/>
                  <a:pt x="98" y="317635"/>
                </a:cubicBezTo>
                <a:cubicBezTo>
                  <a:pt x="241" y="387550"/>
                  <a:pt x="17267" y="405457"/>
                  <a:pt x="87041" y="405908"/>
                </a:cubicBezTo>
                <a:cubicBezTo>
                  <a:pt x="198160" y="406621"/>
                  <a:pt x="309303" y="406121"/>
                  <a:pt x="420422" y="406121"/>
                </a:cubicBezTo>
                <a:cubicBezTo>
                  <a:pt x="488318" y="406121"/>
                  <a:pt x="556239" y="406834"/>
                  <a:pt x="624136" y="405862"/>
                </a:cubicBezTo>
                <a:cubicBezTo>
                  <a:pt x="688755" y="404911"/>
                  <a:pt x="706828" y="386291"/>
                  <a:pt x="707303" y="323098"/>
                </a:cubicBezTo>
                <a:cubicBezTo>
                  <a:pt x="707636" y="280041"/>
                  <a:pt x="707374" y="236962"/>
                  <a:pt x="707374" y="193906"/>
                </a:cubicBezTo>
              </a:path>
            </a:pathLst>
          </a:custGeom>
          <a:solidFill>
            <a:srgbClr val="0E63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706630" y="9155105"/>
            <a:ext cx="690224" cy="204307"/>
          </a:xfrm>
          <a:custGeom>
            <a:avLst/>
            <a:gdLst>
              <a:gd name="connsiteX0" fmla="*/ 359218 w 690224"/>
              <a:gd name="connsiteY0" fmla="*/ 0 h 204307"/>
              <a:gd name="connsiteX1" fmla="*/ 322455 w 690224"/>
              <a:gd name="connsiteY1" fmla="*/ 4322 h 204307"/>
              <a:gd name="connsiteX2" fmla="*/ 0 w 690224"/>
              <a:gd name="connsiteY2" fmla="*/ 204307 h 204307"/>
              <a:gd name="connsiteX3" fmla="*/ 690224 w 690224"/>
              <a:gd name="connsiteY3" fmla="*/ 204307 h 204307"/>
              <a:gd name="connsiteX4" fmla="*/ 359218 w 690224"/>
              <a:gd name="connsiteY4" fmla="*/ 0 h 2043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0224" h="204307">
                <a:moveTo>
                  <a:pt x="359218" y="0"/>
                </a:moveTo>
                <a:cubicBezTo>
                  <a:pt x="350716" y="-5129"/>
                  <a:pt x="332263" y="-1661"/>
                  <a:pt x="322455" y="4322"/>
                </a:cubicBezTo>
                <a:cubicBezTo>
                  <a:pt x="218603" y="67659"/>
                  <a:pt x="115559" y="132326"/>
                  <a:pt x="0" y="204307"/>
                </a:cubicBezTo>
                <a:lnTo>
                  <a:pt x="690224" y="204307"/>
                </a:lnTo>
                <a:cubicBezTo>
                  <a:pt x="572860" y="131422"/>
                  <a:pt x="466585" y="64809"/>
                  <a:pt x="359218" y="0"/>
                </a:cubicBezTo>
              </a:path>
            </a:pathLst>
          </a:custGeom>
          <a:solidFill>
            <a:srgbClr val="0E63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0"/>
            <a:ext cx="7264400" cy="5778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7175500"/>
            <a:ext cx="723900" cy="698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9900" y="11049000"/>
            <a:ext cx="622300" cy="6223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/>
          <a:srcRect l="29827"/>
          <a:stretch/>
        </p:blipFill>
        <p:spPr bwMode="auto">
          <a:xfrm>
            <a:off x="9982200" y="-7374"/>
            <a:ext cx="14401800" cy="1371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95600" y="4673600"/>
            <a:ext cx="11436400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140, </a:t>
            </a:r>
            <a:r>
              <a:rPr lang="en-US" sz="40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ShriGopal</a:t>
            </a: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Nagar, </a:t>
            </a:r>
            <a:r>
              <a:rPr lang="en-US" sz="40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Gopalpura</a:t>
            </a: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Bye Pass Road,</a:t>
            </a:r>
          </a:p>
          <a:p>
            <a:pPr>
              <a:lnSpc>
                <a:spcPts val="5400"/>
              </a:lnSpc>
              <a:tabLst/>
            </a:pP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Jaipur, Rajasthan 302015</a:t>
            </a:r>
            <a:endParaRPr lang="en-US" altLang="zh-CN" sz="4000" dirty="0">
              <a:solidFill>
                <a:srgbClr val="53585F"/>
              </a:solidFill>
              <a:latin typeface="SansSerif" pitchFamily="18" charset="0"/>
              <a:cs typeface="SansSerif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895600" y="7226300"/>
            <a:ext cx="3980257" cy="6851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</a:rPr>
              <a:t>+91 141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</a:rPr>
              <a:t>2500801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95600" y="9131300"/>
            <a:ext cx="9735037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sz="4000" u="sng" dirty="0">
                <a:solidFill>
                  <a:srgbClr val="53585F"/>
                </a:solidFill>
                <a:latin typeface="SansSerif" pitchFamily="18" charset="0"/>
                <a:hlinkClick r:id="rId6"/>
              </a:rPr>
              <a:t>devendra.nama@cosmoinfrasolutions.com</a:t>
            </a:r>
            <a:endParaRPr lang="en-US" sz="4000" u="sng" dirty="0">
              <a:solidFill>
                <a:srgbClr val="53585F"/>
              </a:solidFill>
              <a:latin typeface="SansSerif" pitchFamily="18" charset="0"/>
            </a:endParaRPr>
          </a:p>
          <a:p>
            <a:pPr>
              <a:lnSpc>
                <a:spcPts val="5400"/>
              </a:lnSpc>
            </a:pPr>
            <a:r>
              <a:rPr lang="en-US" sz="4000" u="sng" dirty="0">
                <a:solidFill>
                  <a:srgbClr val="53585F"/>
                </a:solidFill>
                <a:latin typeface="SansSerif" pitchFamily="18" charset="0"/>
              </a:rPr>
              <a:t>naval.baheti@cosmoinfrasolutions.com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895600" y="11112500"/>
            <a:ext cx="6985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u="sng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  <a:hlinkClick r:id="rId7"/>
              </a:rPr>
              <a:t>www.cosmoinfrasolutions.com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4544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2600" y="-1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82800" y="8811790"/>
            <a:ext cx="9601200" cy="490421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193800" y="2044847"/>
            <a:ext cx="6323847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Business Overview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33500" y="3969871"/>
            <a:ext cx="21844000" cy="76482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on PAN India Basis.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integrated works (Supply, Service &amp; Solutions).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45001,ISO 14001,ISO 9001 Certified.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skilled Professional with specialised teams.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delivery with quality &amp; customer delight.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rId8">
            <a:extLst>
              <a:ext uri="{FF2B5EF4-FFF2-40B4-BE49-F238E27FC236}">
                <a16:creationId xmlns:a16="http://schemas.microsoft.com/office/drawing/2014/main" id="{16665D4F-9520-C9DA-142D-FC076F281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/>
          <a:stretch/>
        </p:blipFill>
        <p:spPr bwMode="auto">
          <a:xfrm>
            <a:off x="38100" y="0"/>
            <a:ext cx="243078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8DE58F2-D589-5813-6AA9-9458D4A7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02600" y="0"/>
            <a:ext cx="3581400" cy="24892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360973-4612-3994-DF83-0434682A8F1F}"/>
              </a:ext>
            </a:extLst>
          </p:cNvPr>
          <p:cNvSpPr txBox="1"/>
          <p:nvPr/>
        </p:nvSpPr>
        <p:spPr>
          <a:xfrm>
            <a:off x="762000" y="424029"/>
            <a:ext cx="12458700" cy="93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en-US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Problem that we solve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95FCE-7C9E-402F-C6E9-7E4F1207EEB3}"/>
              </a:ext>
            </a:extLst>
          </p:cNvPr>
          <p:cNvSpPr txBox="1"/>
          <p:nvPr/>
        </p:nvSpPr>
        <p:spPr>
          <a:xfrm>
            <a:off x="5257800" y="2362200"/>
            <a:ext cx="12458700" cy="1832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volume</a:t>
            </a:r>
          </a:p>
          <a:p>
            <a:pPr algn="just">
              <a:lnSpc>
                <a:spcPts val="7000"/>
              </a:lnSpc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accurate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23B36E-16BF-1E39-2246-8E56C5CDE61B}"/>
              </a:ext>
            </a:extLst>
          </p:cNvPr>
          <p:cNvSpPr txBox="1"/>
          <p:nvPr/>
        </p:nvSpPr>
        <p:spPr>
          <a:xfrm>
            <a:off x="5038725" y="5159033"/>
            <a:ext cx="12458700" cy="1780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and </a:t>
            </a:r>
          </a:p>
          <a:p>
            <a:pPr>
              <a:lnSpc>
                <a:spcPts val="7000"/>
              </a:lnSpc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4811-3089-0698-C610-4D00DC91B936}"/>
              </a:ext>
            </a:extLst>
          </p:cNvPr>
          <p:cNvSpPr txBox="1"/>
          <p:nvPr/>
        </p:nvSpPr>
        <p:spPr>
          <a:xfrm>
            <a:off x="11477625" y="1314742"/>
            <a:ext cx="12458700" cy="88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en-US" sz="40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 </a:t>
            </a: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6EDE1D-7F39-51ED-8695-E220E4DB3946}"/>
              </a:ext>
            </a:extLst>
          </p:cNvPr>
          <p:cNvSpPr txBox="1"/>
          <p:nvPr/>
        </p:nvSpPr>
        <p:spPr>
          <a:xfrm>
            <a:off x="17945100" y="3176128"/>
            <a:ext cx="12458700" cy="88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1DDCF-B941-39A7-515E-822D07DBC9F9}"/>
              </a:ext>
            </a:extLst>
          </p:cNvPr>
          <p:cNvSpPr txBox="1"/>
          <p:nvPr/>
        </p:nvSpPr>
        <p:spPr>
          <a:xfrm>
            <a:off x="19707225" y="5755294"/>
            <a:ext cx="12458700" cy="88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Engineering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5CA93C-6981-A167-5FC4-14DB501EAF68}"/>
              </a:ext>
            </a:extLst>
          </p:cNvPr>
          <p:cNvSpPr txBox="1"/>
          <p:nvPr/>
        </p:nvSpPr>
        <p:spPr>
          <a:xfrm>
            <a:off x="4767263" y="8677303"/>
            <a:ext cx="15030450" cy="1780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217805" algn="just">
              <a:lnSpc>
                <a:spcPts val="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 to Reduce</a:t>
            </a:r>
          </a:p>
          <a:p>
            <a:pPr marR="0" algn="just">
              <a:lnSpc>
                <a:spcPts val="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 Emission?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A07965-8627-531B-FA3E-364B3319107A}"/>
              </a:ext>
            </a:extLst>
          </p:cNvPr>
          <p:cNvSpPr txBox="1"/>
          <p:nvPr/>
        </p:nvSpPr>
        <p:spPr>
          <a:xfrm>
            <a:off x="10906125" y="11887200"/>
            <a:ext cx="15030450" cy="1780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 to Reduce Energy</a:t>
            </a:r>
          </a:p>
          <a:p>
            <a:pPr indent="33655" algn="just">
              <a:lnSpc>
                <a:spcPts val="7000"/>
              </a:lnSpc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 &amp; Cost?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65CAF4-A7BE-CC10-33BF-4574D8852499}"/>
              </a:ext>
            </a:extLst>
          </p:cNvPr>
          <p:cNvSpPr txBox="1"/>
          <p:nvPr/>
        </p:nvSpPr>
        <p:spPr>
          <a:xfrm>
            <a:off x="18421350" y="8915550"/>
            <a:ext cx="15030450" cy="1780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217805" algn="just">
              <a:lnSpc>
                <a:spcPts val="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 to Reduce</a:t>
            </a:r>
          </a:p>
          <a:p>
            <a:pPr marR="0" algn="just">
              <a:lnSpc>
                <a:spcPts val="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 Emission?</a:t>
            </a:r>
          </a:p>
        </p:txBody>
      </p:sp>
    </p:spTree>
    <p:extLst>
      <p:ext uri="{BB962C8B-B14F-4D97-AF65-F5344CB8AC3E}">
        <p14:creationId xmlns:p14="http://schemas.microsoft.com/office/powerpoint/2010/main" val="169124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26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82800" y="8811790"/>
            <a:ext cx="9601200" cy="490421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193800" y="2044847"/>
            <a:ext cx="4340932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What we do?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6686E5D-6E21-458F-4248-F203532775FC}"/>
              </a:ext>
            </a:extLst>
          </p:cNvPr>
          <p:cNvSpPr txBox="1"/>
          <p:nvPr/>
        </p:nvSpPr>
        <p:spPr>
          <a:xfrm>
            <a:off x="1155700" y="4006308"/>
            <a:ext cx="21844000" cy="76482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Conservation Consulting(Energy Audits)/ Remote Energy Analytics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Driven Energy Efficiency Projects in </a:t>
            </a:r>
            <a:r>
              <a:rPr lang="en-US" sz="4000" dirty="0" err="1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Driven Energy Efficiency Projects in </a:t>
            </a:r>
            <a:r>
              <a:rPr lang="en-US" sz="4000" dirty="0" err="1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Model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Energy Monitoring System (Temp, Pressure,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Flow, Water, Efficiency and Specific Energy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Consumption)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88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FF04BF70-734A-2D60-2401-F501F226A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5580" b="14597"/>
          <a:stretch/>
        </p:blipFill>
        <p:spPr bwMode="auto">
          <a:xfrm>
            <a:off x="38100" y="2057400"/>
            <a:ext cx="24345900" cy="9642604"/>
          </a:xfrm>
          <a:prstGeom prst="rect">
            <a:avLst/>
          </a:prstGeom>
          <a:noFill/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F92AB66D-4E1E-50D9-3763-614E7C0E71BD}"/>
              </a:ext>
            </a:extLst>
          </p:cNvPr>
          <p:cNvSpPr txBox="1"/>
          <p:nvPr/>
        </p:nvSpPr>
        <p:spPr>
          <a:xfrm>
            <a:off x="1166906" y="4490338"/>
            <a:ext cx="4974119" cy="34932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 Install Measurement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Devices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 Install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SavEnIoTGateway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to transmit input energy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output data to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SavEnIntelCore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7355353-571B-AED3-6356-EFA2BA39F13B}"/>
              </a:ext>
            </a:extLst>
          </p:cNvPr>
          <p:cNvSpPr txBox="1"/>
          <p:nvPr/>
        </p:nvSpPr>
        <p:spPr>
          <a:xfrm>
            <a:off x="7072408" y="4724400"/>
            <a:ext cx="4586192" cy="44781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Analytics,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&amp; Identify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Losses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SEC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Identify losses (Supply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Demand)  and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quantify them.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Identify Root Causes.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695324F-CBE6-C0A0-FCBE-C34C66805C54}"/>
              </a:ext>
            </a:extLst>
          </p:cNvPr>
          <p:cNvSpPr txBox="1"/>
          <p:nvPr/>
        </p:nvSpPr>
        <p:spPr>
          <a:xfrm>
            <a:off x="12589983" y="4267200"/>
            <a:ext cx="8289648" cy="743280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Innovate &amp; Engineer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Actions/Solutions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Innovating and building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solutions to Improve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SEC by combining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power of data analytics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Energy Engineering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Solutions are of two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levels in this area-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•  Level1 – Decisions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without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•  Level2 – Decisions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needing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(Automation and Manual)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2AB1C8E-F1EA-F967-8D8E-3519073A0CC8}"/>
              </a:ext>
            </a:extLst>
          </p:cNvPr>
          <p:cNvSpPr txBox="1"/>
          <p:nvPr/>
        </p:nvSpPr>
        <p:spPr>
          <a:xfrm>
            <a:off x="18518692" y="4519166"/>
            <a:ext cx="4698402" cy="5463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The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Actions/Decisions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the solutions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to reduce the energy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consumption of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machines and reduce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losses.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Finance the energy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saving projects (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model)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AF449-6EB2-DE36-E4D9-8E0240AC34EB}"/>
              </a:ext>
            </a:extLst>
          </p:cNvPr>
          <p:cNvSpPr txBox="1"/>
          <p:nvPr/>
        </p:nvSpPr>
        <p:spPr>
          <a:xfrm>
            <a:off x="1198912" y="903952"/>
            <a:ext cx="11120032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>
                <a:tab pos="1676400" algn="l"/>
                <a:tab pos="3276600" algn="l"/>
              </a:tabLst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Solution – Four Step Process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36F7C8CE-4DB2-20BC-9DF3-C01B105CAA82}"/>
              </a:ext>
            </a:extLst>
          </p:cNvPr>
          <p:cNvSpPr/>
          <p:nvPr/>
        </p:nvSpPr>
        <p:spPr>
          <a:xfrm>
            <a:off x="787400" y="2316481"/>
            <a:ext cx="22733000" cy="45719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C5F53C7-2484-DBE3-D796-35041D323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b="21269"/>
          <a:stretch/>
        </p:blipFill>
        <p:spPr bwMode="auto">
          <a:xfrm>
            <a:off x="20802600" y="0"/>
            <a:ext cx="3581400" cy="1959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04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AF081A9-C9AD-9994-6642-6BD645049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3740" r="5000"/>
          <a:stretch/>
        </p:blipFill>
        <p:spPr bwMode="auto">
          <a:xfrm>
            <a:off x="0" y="3200400"/>
            <a:ext cx="23164800" cy="10459939"/>
          </a:xfrm>
          <a:prstGeom prst="rect">
            <a:avLst/>
          </a:prstGeom>
          <a:noFill/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F3295C93-377B-5324-3E1A-0BBC545FB1A0}"/>
              </a:ext>
            </a:extLst>
          </p:cNvPr>
          <p:cNvSpPr txBox="1"/>
          <p:nvPr/>
        </p:nvSpPr>
        <p:spPr>
          <a:xfrm>
            <a:off x="3429000" y="5029200"/>
            <a:ext cx="1621534" cy="1921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Device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Simulator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B8834ED-8665-5C54-0FA2-1B2F968FC0D1}"/>
              </a:ext>
            </a:extLst>
          </p:cNvPr>
          <p:cNvSpPr txBox="1"/>
          <p:nvPr/>
        </p:nvSpPr>
        <p:spPr>
          <a:xfrm>
            <a:off x="3848577" y="6683868"/>
            <a:ext cx="699294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Chillers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5B0EDF0-96A3-FDBD-4262-03F83B556769}"/>
              </a:ext>
            </a:extLst>
          </p:cNvPr>
          <p:cNvSpPr txBox="1"/>
          <p:nvPr/>
        </p:nvSpPr>
        <p:spPr>
          <a:xfrm>
            <a:off x="3628838" y="8697400"/>
            <a:ext cx="1138773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Compressor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270AA2A-BADB-02F9-E082-1C6A508DF02F}"/>
              </a:ext>
            </a:extLst>
          </p:cNvPr>
          <p:cNvSpPr txBox="1"/>
          <p:nvPr/>
        </p:nvSpPr>
        <p:spPr>
          <a:xfrm>
            <a:off x="3966717" y="10396715"/>
            <a:ext cx="608500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Motor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9CE55B58-4B91-9400-6D75-70FDAF76A294}"/>
              </a:ext>
            </a:extLst>
          </p:cNvPr>
          <p:cNvSpPr txBox="1"/>
          <p:nvPr/>
        </p:nvSpPr>
        <p:spPr>
          <a:xfrm>
            <a:off x="3903217" y="11999207"/>
            <a:ext cx="851195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Furnaces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B487E5CC-50E4-A2C8-FCEB-E457EE1B1BB6}"/>
              </a:ext>
            </a:extLst>
          </p:cNvPr>
          <p:cNvSpPr txBox="1"/>
          <p:nvPr/>
        </p:nvSpPr>
        <p:spPr>
          <a:xfrm>
            <a:off x="5684966" y="5059682"/>
            <a:ext cx="1616725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Device Simulator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01EB4B2-FD10-2630-56AF-E416BB4D4FB2}"/>
              </a:ext>
            </a:extLst>
          </p:cNvPr>
          <p:cNvSpPr txBox="1"/>
          <p:nvPr/>
        </p:nvSpPr>
        <p:spPr>
          <a:xfrm>
            <a:off x="5969306" y="6682772"/>
            <a:ext cx="1291316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Energy Meter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49F0D56-C5AC-FC4A-9CFC-F2E3C3BE7F2A}"/>
              </a:ext>
            </a:extLst>
          </p:cNvPr>
          <p:cNvSpPr txBox="1"/>
          <p:nvPr/>
        </p:nvSpPr>
        <p:spPr>
          <a:xfrm>
            <a:off x="5715000" y="8579415"/>
            <a:ext cx="1583639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Smart Controller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C640BF8-94A3-0963-6437-19B943501E65}"/>
              </a:ext>
            </a:extLst>
          </p:cNvPr>
          <p:cNvSpPr txBox="1"/>
          <p:nvPr/>
        </p:nvSpPr>
        <p:spPr>
          <a:xfrm>
            <a:off x="6125029" y="10396715"/>
            <a:ext cx="1099596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Flow Meter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B65FE863-C4FD-F013-5EBB-9D59FA3F5D08}"/>
              </a:ext>
            </a:extLst>
          </p:cNvPr>
          <p:cNvSpPr txBox="1"/>
          <p:nvPr/>
        </p:nvSpPr>
        <p:spPr>
          <a:xfrm>
            <a:off x="6315529" y="12031864"/>
            <a:ext cx="732958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Sensors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5A7CAAEA-3E1D-A3E5-361B-E5DD2F901908}"/>
              </a:ext>
            </a:extLst>
          </p:cNvPr>
          <p:cNvSpPr txBox="1"/>
          <p:nvPr/>
        </p:nvSpPr>
        <p:spPr>
          <a:xfrm>
            <a:off x="8029968" y="9393736"/>
            <a:ext cx="893321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Database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DCACED6D-4F2A-A445-1D5F-925125FBC9FF}"/>
              </a:ext>
            </a:extLst>
          </p:cNvPr>
          <p:cNvSpPr txBox="1"/>
          <p:nvPr/>
        </p:nvSpPr>
        <p:spPr>
          <a:xfrm>
            <a:off x="9296400" y="9371510"/>
            <a:ext cx="1301254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Configuration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0DAD36F9-A93C-AECB-9DC0-BE72C5923910}"/>
              </a:ext>
            </a:extLst>
          </p:cNvPr>
          <p:cNvSpPr txBox="1"/>
          <p:nvPr/>
        </p:nvSpPr>
        <p:spPr>
          <a:xfrm>
            <a:off x="7937280" y="10668000"/>
            <a:ext cx="1816319" cy="42447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Communication</a:t>
            </a:r>
          </a:p>
          <a:p>
            <a:pPr>
              <a:lnSpc>
                <a:spcPts val="900"/>
              </a:lnSpc>
            </a:pPr>
            <a:endParaRPr lang="en-US" altLang="zh-CN" b="1" dirty="0">
              <a:solidFill>
                <a:srgbClr val="000000"/>
              </a:solidFill>
              <a:latin typeface="Calibri" pitchFamily="18" charset="0"/>
            </a:endParaRPr>
          </a:p>
          <a:p>
            <a:pPr>
              <a:lnSpc>
                <a:spcPts val="900"/>
              </a:lnSpc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Protocol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F1E6C49-2782-07AA-BC74-E28EC1CA04B3}"/>
              </a:ext>
            </a:extLst>
          </p:cNvPr>
          <p:cNvSpPr txBox="1"/>
          <p:nvPr/>
        </p:nvSpPr>
        <p:spPr>
          <a:xfrm>
            <a:off x="12192000" y="7723414"/>
            <a:ext cx="770788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IOT Hub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1481F81F-21F4-AC47-A005-AC66AD564091}"/>
              </a:ext>
            </a:extLst>
          </p:cNvPr>
          <p:cNvSpPr txBox="1"/>
          <p:nvPr/>
        </p:nvSpPr>
        <p:spPr>
          <a:xfrm>
            <a:off x="13868400" y="10266296"/>
            <a:ext cx="1023550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Containers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2014F1D6-D113-6A75-19C9-CE1C82A4AFF7}"/>
              </a:ext>
            </a:extLst>
          </p:cNvPr>
          <p:cNvSpPr txBox="1"/>
          <p:nvPr/>
        </p:nvSpPr>
        <p:spPr>
          <a:xfrm>
            <a:off x="14338300" y="8697490"/>
            <a:ext cx="893321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Database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D8B291AD-A757-946A-15D0-B6FA10DE9AF3}"/>
              </a:ext>
            </a:extLst>
          </p:cNvPr>
          <p:cNvSpPr txBox="1"/>
          <p:nvPr/>
        </p:nvSpPr>
        <p:spPr>
          <a:xfrm>
            <a:off x="5075318" y="3890159"/>
            <a:ext cx="3213380" cy="2384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3200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Customer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Facilities</a:t>
            </a:r>
            <a:endParaRPr lang="en-US" altLang="zh-CN" sz="3200" b="1" dirty="0">
              <a:solidFill>
                <a:srgbClr val="000000"/>
              </a:solidFill>
              <a:latin typeface="Calibri" pitchFamily="18" charset="0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E79C4D46-8DCB-33AD-C059-8959F17033BA}"/>
              </a:ext>
            </a:extLst>
          </p:cNvPr>
          <p:cNvSpPr txBox="1"/>
          <p:nvPr/>
        </p:nvSpPr>
        <p:spPr>
          <a:xfrm>
            <a:off x="16898474" y="10169474"/>
            <a:ext cx="1826334" cy="193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b="1" dirty="0">
                <a:solidFill>
                  <a:srgbClr val="000000"/>
                </a:solidFill>
                <a:latin typeface="Calibri" pitchFamily="18" charset="0"/>
              </a:rPr>
              <a:t>Energy Engineering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3D36E4-3197-0A74-0612-2353105A09B4}"/>
              </a:ext>
            </a:extLst>
          </p:cNvPr>
          <p:cNvSpPr txBox="1"/>
          <p:nvPr/>
        </p:nvSpPr>
        <p:spPr>
          <a:xfrm>
            <a:off x="1076066" y="913075"/>
            <a:ext cx="12369112" cy="93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Intel Architecture</a:t>
            </a:r>
            <a:endParaRPr lang="en-US" sz="5800" dirty="0">
              <a:solidFill>
                <a:srgbClr val="53585F"/>
              </a:solidFill>
              <a:latin typeface="Arial" pitchFamily="18" charset="0"/>
              <a:cs typeface="Arial" pitchFamily="18" charset="0"/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44505C26-0831-74CE-257F-15CC798A7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20409"/>
          <a:stretch/>
        </p:blipFill>
        <p:spPr bwMode="auto">
          <a:xfrm>
            <a:off x="20802600" y="0"/>
            <a:ext cx="3581400" cy="1981200"/>
          </a:xfrm>
          <a:prstGeom prst="rect">
            <a:avLst/>
          </a:prstGeom>
          <a:noFill/>
        </p:spPr>
      </p:pic>
      <p:sp>
        <p:nvSpPr>
          <p:cNvPr id="31" name="Freeform 3">
            <a:extLst>
              <a:ext uri="{FF2B5EF4-FFF2-40B4-BE49-F238E27FC236}">
                <a16:creationId xmlns:a16="http://schemas.microsoft.com/office/drawing/2014/main" id="{48467CF7-A68C-C3C7-75FE-045A4557131D}"/>
              </a:ext>
            </a:extLst>
          </p:cNvPr>
          <p:cNvSpPr/>
          <p:nvPr/>
        </p:nvSpPr>
        <p:spPr>
          <a:xfrm>
            <a:off x="1168400" y="23628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42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24384000" cy="13716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7" name="Freeform 3"/>
          <p:cNvSpPr/>
          <p:nvPr/>
        </p:nvSpPr>
        <p:spPr>
          <a:xfrm>
            <a:off x="12066524" y="9225789"/>
            <a:ext cx="9861296" cy="3935982"/>
          </a:xfrm>
          <a:custGeom>
            <a:avLst/>
            <a:gdLst>
              <a:gd name="connsiteX0" fmla="*/ 6350 w 4930648"/>
              <a:gd name="connsiteY0" fmla="*/ 332232 h 1967991"/>
              <a:gd name="connsiteX1" fmla="*/ 332232 w 4930648"/>
              <a:gd name="connsiteY1" fmla="*/ 6350 h 1967991"/>
              <a:gd name="connsiteX2" fmla="*/ 4598415 w 4930648"/>
              <a:gd name="connsiteY2" fmla="*/ 6350 h 1967991"/>
              <a:gd name="connsiteX3" fmla="*/ 4924298 w 4930648"/>
              <a:gd name="connsiteY3" fmla="*/ 332232 h 1967991"/>
              <a:gd name="connsiteX4" fmla="*/ 4924298 w 4930648"/>
              <a:gd name="connsiteY4" fmla="*/ 1635747 h 1967991"/>
              <a:gd name="connsiteX5" fmla="*/ 4598415 w 4930648"/>
              <a:gd name="connsiteY5" fmla="*/ 1961641 h 1967991"/>
              <a:gd name="connsiteX6" fmla="*/ 332232 w 4930648"/>
              <a:gd name="connsiteY6" fmla="*/ 1961641 h 1967991"/>
              <a:gd name="connsiteX7" fmla="*/ 6350 w 4930648"/>
              <a:gd name="connsiteY7" fmla="*/ 1635747 h 1967991"/>
              <a:gd name="connsiteX8" fmla="*/ 6350 w 4930648"/>
              <a:gd name="connsiteY8" fmla="*/ 332232 h 19679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30648" h="1967991">
                <a:moveTo>
                  <a:pt x="6350" y="332232"/>
                </a:moveTo>
                <a:cubicBezTo>
                  <a:pt x="6350" y="152273"/>
                  <a:pt x="152272" y="6350"/>
                  <a:pt x="332232" y="6350"/>
                </a:cubicBezTo>
                <a:lnTo>
                  <a:pt x="4598415" y="6350"/>
                </a:lnTo>
                <a:cubicBezTo>
                  <a:pt x="4778375" y="6350"/>
                  <a:pt x="4924298" y="152273"/>
                  <a:pt x="4924298" y="332232"/>
                </a:cubicBezTo>
                <a:lnTo>
                  <a:pt x="4924298" y="1635747"/>
                </a:lnTo>
                <a:cubicBezTo>
                  <a:pt x="4924298" y="1815731"/>
                  <a:pt x="4778375" y="1961641"/>
                  <a:pt x="4598415" y="1961641"/>
                </a:cubicBezTo>
                <a:lnTo>
                  <a:pt x="332232" y="1961641"/>
                </a:lnTo>
                <a:cubicBezTo>
                  <a:pt x="152272" y="1961641"/>
                  <a:pt x="6350" y="1815731"/>
                  <a:pt x="6350" y="1635747"/>
                </a:cubicBezTo>
                <a:lnTo>
                  <a:pt x="6350" y="33223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8" name="Freeform 3"/>
          <p:cNvSpPr/>
          <p:nvPr/>
        </p:nvSpPr>
        <p:spPr>
          <a:xfrm>
            <a:off x="1617978" y="9225789"/>
            <a:ext cx="9916160" cy="3935982"/>
          </a:xfrm>
          <a:custGeom>
            <a:avLst/>
            <a:gdLst>
              <a:gd name="connsiteX0" fmla="*/ 6350 w 4958080"/>
              <a:gd name="connsiteY0" fmla="*/ 283083 h 1967991"/>
              <a:gd name="connsiteX1" fmla="*/ 283083 w 4958080"/>
              <a:gd name="connsiteY1" fmla="*/ 6350 h 1967991"/>
              <a:gd name="connsiteX2" fmla="*/ 4674997 w 4958080"/>
              <a:gd name="connsiteY2" fmla="*/ 6350 h 1967991"/>
              <a:gd name="connsiteX3" fmla="*/ 4951730 w 4958080"/>
              <a:gd name="connsiteY3" fmla="*/ 283083 h 1967991"/>
              <a:gd name="connsiteX4" fmla="*/ 4951730 w 4958080"/>
              <a:gd name="connsiteY4" fmla="*/ 1684909 h 1967991"/>
              <a:gd name="connsiteX5" fmla="*/ 4674997 w 4958080"/>
              <a:gd name="connsiteY5" fmla="*/ 1961641 h 1967991"/>
              <a:gd name="connsiteX6" fmla="*/ 283083 w 4958080"/>
              <a:gd name="connsiteY6" fmla="*/ 1961641 h 1967991"/>
              <a:gd name="connsiteX7" fmla="*/ 6350 w 4958080"/>
              <a:gd name="connsiteY7" fmla="*/ 1684909 h 1967991"/>
              <a:gd name="connsiteX8" fmla="*/ 6350 w 4958080"/>
              <a:gd name="connsiteY8" fmla="*/ 283083 h 19679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958080" h="1967991">
                <a:moveTo>
                  <a:pt x="6350" y="283083"/>
                </a:moveTo>
                <a:cubicBezTo>
                  <a:pt x="6350" y="130301"/>
                  <a:pt x="130251" y="6350"/>
                  <a:pt x="283083" y="6350"/>
                </a:cubicBezTo>
                <a:lnTo>
                  <a:pt x="4674997" y="6350"/>
                </a:lnTo>
                <a:cubicBezTo>
                  <a:pt x="4827778" y="6350"/>
                  <a:pt x="4951730" y="130301"/>
                  <a:pt x="4951730" y="283083"/>
                </a:cubicBezTo>
                <a:lnTo>
                  <a:pt x="4951730" y="1684909"/>
                </a:lnTo>
                <a:cubicBezTo>
                  <a:pt x="4951730" y="1837740"/>
                  <a:pt x="4827778" y="1961641"/>
                  <a:pt x="4674997" y="1961641"/>
                </a:cubicBezTo>
                <a:lnTo>
                  <a:pt x="283083" y="1961641"/>
                </a:lnTo>
                <a:cubicBezTo>
                  <a:pt x="130251" y="1961641"/>
                  <a:pt x="6350" y="1837740"/>
                  <a:pt x="6350" y="1684909"/>
                </a:cubicBezTo>
                <a:lnTo>
                  <a:pt x="6350" y="28308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9" name="Freeform 3"/>
          <p:cNvSpPr/>
          <p:nvPr/>
        </p:nvSpPr>
        <p:spPr>
          <a:xfrm>
            <a:off x="1669796" y="2395218"/>
            <a:ext cx="6386576" cy="1601216"/>
          </a:xfrm>
          <a:custGeom>
            <a:avLst/>
            <a:gdLst>
              <a:gd name="connsiteX0" fmla="*/ 6350 w 3193288"/>
              <a:gd name="connsiteY0" fmla="*/ 199009 h 800608"/>
              <a:gd name="connsiteX1" fmla="*/ 199047 w 3193288"/>
              <a:gd name="connsiteY1" fmla="*/ 6350 h 800608"/>
              <a:gd name="connsiteX2" fmla="*/ 2994279 w 3193288"/>
              <a:gd name="connsiteY2" fmla="*/ 6350 h 800608"/>
              <a:gd name="connsiteX3" fmla="*/ 3186938 w 3193288"/>
              <a:gd name="connsiteY3" fmla="*/ 199009 h 800608"/>
              <a:gd name="connsiteX4" fmla="*/ 3186938 w 3193288"/>
              <a:gd name="connsiteY4" fmla="*/ 601599 h 800608"/>
              <a:gd name="connsiteX5" fmla="*/ 2994279 w 3193288"/>
              <a:gd name="connsiteY5" fmla="*/ 794258 h 800608"/>
              <a:gd name="connsiteX6" fmla="*/ 199047 w 3193288"/>
              <a:gd name="connsiteY6" fmla="*/ 794258 h 800608"/>
              <a:gd name="connsiteX7" fmla="*/ 6350 w 3193288"/>
              <a:gd name="connsiteY7" fmla="*/ 601599 h 800608"/>
              <a:gd name="connsiteX8" fmla="*/ 6350 w 3193288"/>
              <a:gd name="connsiteY8" fmla="*/ 199009 h 800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93288" h="800608">
                <a:moveTo>
                  <a:pt x="6350" y="199009"/>
                </a:moveTo>
                <a:cubicBezTo>
                  <a:pt x="6350" y="92583"/>
                  <a:pt x="92621" y="6350"/>
                  <a:pt x="199047" y="6350"/>
                </a:cubicBezTo>
                <a:lnTo>
                  <a:pt x="2994279" y="6350"/>
                </a:lnTo>
                <a:cubicBezTo>
                  <a:pt x="3100705" y="6350"/>
                  <a:pt x="3186938" y="92583"/>
                  <a:pt x="3186938" y="199009"/>
                </a:cubicBezTo>
                <a:lnTo>
                  <a:pt x="3186938" y="601599"/>
                </a:lnTo>
                <a:cubicBezTo>
                  <a:pt x="3186938" y="708025"/>
                  <a:pt x="3100705" y="794258"/>
                  <a:pt x="2994279" y="794258"/>
                </a:cubicBezTo>
                <a:lnTo>
                  <a:pt x="199047" y="794258"/>
                </a:lnTo>
                <a:cubicBezTo>
                  <a:pt x="92621" y="794258"/>
                  <a:pt x="6350" y="708025"/>
                  <a:pt x="6350" y="601599"/>
                </a:cubicBezTo>
                <a:lnTo>
                  <a:pt x="6350" y="19900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" name="Freeform 3"/>
          <p:cNvSpPr/>
          <p:nvPr/>
        </p:nvSpPr>
        <p:spPr>
          <a:xfrm>
            <a:off x="8619236" y="2395218"/>
            <a:ext cx="6386576" cy="1601216"/>
          </a:xfrm>
          <a:custGeom>
            <a:avLst/>
            <a:gdLst>
              <a:gd name="connsiteX0" fmla="*/ 6350 w 3193288"/>
              <a:gd name="connsiteY0" fmla="*/ 196977 h 800608"/>
              <a:gd name="connsiteX1" fmla="*/ 196976 w 3193288"/>
              <a:gd name="connsiteY1" fmla="*/ 6350 h 800608"/>
              <a:gd name="connsiteX2" fmla="*/ 2996311 w 3193288"/>
              <a:gd name="connsiteY2" fmla="*/ 6350 h 800608"/>
              <a:gd name="connsiteX3" fmla="*/ 3186938 w 3193288"/>
              <a:gd name="connsiteY3" fmla="*/ 196977 h 800608"/>
              <a:gd name="connsiteX4" fmla="*/ 3186938 w 3193288"/>
              <a:gd name="connsiteY4" fmla="*/ 603631 h 800608"/>
              <a:gd name="connsiteX5" fmla="*/ 2996311 w 3193288"/>
              <a:gd name="connsiteY5" fmla="*/ 794258 h 800608"/>
              <a:gd name="connsiteX6" fmla="*/ 196976 w 3193288"/>
              <a:gd name="connsiteY6" fmla="*/ 794258 h 800608"/>
              <a:gd name="connsiteX7" fmla="*/ 6350 w 3193288"/>
              <a:gd name="connsiteY7" fmla="*/ 603631 h 800608"/>
              <a:gd name="connsiteX8" fmla="*/ 6350 w 3193288"/>
              <a:gd name="connsiteY8" fmla="*/ 196977 h 800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93288" h="800608">
                <a:moveTo>
                  <a:pt x="6350" y="196977"/>
                </a:moveTo>
                <a:cubicBezTo>
                  <a:pt x="6350" y="91694"/>
                  <a:pt x="91694" y="6350"/>
                  <a:pt x="196976" y="6350"/>
                </a:cubicBezTo>
                <a:lnTo>
                  <a:pt x="2996311" y="6350"/>
                </a:lnTo>
                <a:cubicBezTo>
                  <a:pt x="3101594" y="6350"/>
                  <a:pt x="3186938" y="91694"/>
                  <a:pt x="3186938" y="196977"/>
                </a:cubicBezTo>
                <a:lnTo>
                  <a:pt x="3186938" y="603631"/>
                </a:lnTo>
                <a:cubicBezTo>
                  <a:pt x="3186938" y="708914"/>
                  <a:pt x="3101594" y="794258"/>
                  <a:pt x="2996311" y="794258"/>
                </a:cubicBezTo>
                <a:lnTo>
                  <a:pt x="196976" y="794258"/>
                </a:lnTo>
                <a:cubicBezTo>
                  <a:pt x="91694" y="794258"/>
                  <a:pt x="6350" y="708914"/>
                  <a:pt x="6350" y="603631"/>
                </a:cubicBezTo>
                <a:lnTo>
                  <a:pt x="6350" y="1969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" name="Freeform 3"/>
          <p:cNvSpPr/>
          <p:nvPr/>
        </p:nvSpPr>
        <p:spPr>
          <a:xfrm>
            <a:off x="15608300" y="2395218"/>
            <a:ext cx="6386576" cy="1601216"/>
          </a:xfrm>
          <a:custGeom>
            <a:avLst/>
            <a:gdLst>
              <a:gd name="connsiteX0" fmla="*/ 6350 w 3193288"/>
              <a:gd name="connsiteY0" fmla="*/ 179959 h 800608"/>
              <a:gd name="connsiteX1" fmla="*/ 179958 w 3193288"/>
              <a:gd name="connsiteY1" fmla="*/ 6350 h 800608"/>
              <a:gd name="connsiteX2" fmla="*/ 3013329 w 3193288"/>
              <a:gd name="connsiteY2" fmla="*/ 6350 h 800608"/>
              <a:gd name="connsiteX3" fmla="*/ 3186938 w 3193288"/>
              <a:gd name="connsiteY3" fmla="*/ 179959 h 800608"/>
              <a:gd name="connsiteX4" fmla="*/ 3186938 w 3193288"/>
              <a:gd name="connsiteY4" fmla="*/ 620649 h 800608"/>
              <a:gd name="connsiteX5" fmla="*/ 3013329 w 3193288"/>
              <a:gd name="connsiteY5" fmla="*/ 794258 h 800608"/>
              <a:gd name="connsiteX6" fmla="*/ 179958 w 3193288"/>
              <a:gd name="connsiteY6" fmla="*/ 794258 h 800608"/>
              <a:gd name="connsiteX7" fmla="*/ 6350 w 3193288"/>
              <a:gd name="connsiteY7" fmla="*/ 620649 h 800608"/>
              <a:gd name="connsiteX8" fmla="*/ 6350 w 3193288"/>
              <a:gd name="connsiteY8" fmla="*/ 179959 h 800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93288" h="800608">
                <a:moveTo>
                  <a:pt x="6350" y="179959"/>
                </a:moveTo>
                <a:cubicBezTo>
                  <a:pt x="6350" y="84074"/>
                  <a:pt x="84073" y="6350"/>
                  <a:pt x="179958" y="6350"/>
                </a:cubicBezTo>
                <a:lnTo>
                  <a:pt x="3013329" y="6350"/>
                </a:lnTo>
                <a:cubicBezTo>
                  <a:pt x="3109214" y="6350"/>
                  <a:pt x="3186938" y="84074"/>
                  <a:pt x="3186938" y="179959"/>
                </a:cubicBezTo>
                <a:lnTo>
                  <a:pt x="3186938" y="620649"/>
                </a:lnTo>
                <a:cubicBezTo>
                  <a:pt x="3186938" y="716534"/>
                  <a:pt x="3109214" y="794258"/>
                  <a:pt x="3013329" y="794258"/>
                </a:cubicBezTo>
                <a:lnTo>
                  <a:pt x="179958" y="794258"/>
                </a:lnTo>
                <a:cubicBezTo>
                  <a:pt x="84073" y="794258"/>
                  <a:pt x="6350" y="716534"/>
                  <a:pt x="6350" y="620649"/>
                </a:cubicBezTo>
                <a:lnTo>
                  <a:pt x="6350" y="17995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2" name="Freeform 3"/>
          <p:cNvSpPr/>
          <p:nvPr/>
        </p:nvSpPr>
        <p:spPr>
          <a:xfrm>
            <a:off x="1669796" y="5373116"/>
            <a:ext cx="13332968" cy="2866136"/>
          </a:xfrm>
          <a:custGeom>
            <a:avLst/>
            <a:gdLst>
              <a:gd name="connsiteX0" fmla="*/ 6350 w 6666484"/>
              <a:gd name="connsiteY0" fmla="*/ 276986 h 1433068"/>
              <a:gd name="connsiteX1" fmla="*/ 276923 w 6666484"/>
              <a:gd name="connsiteY1" fmla="*/ 6350 h 1433068"/>
              <a:gd name="connsiteX2" fmla="*/ 6389497 w 6666484"/>
              <a:gd name="connsiteY2" fmla="*/ 6350 h 1433068"/>
              <a:gd name="connsiteX3" fmla="*/ 6660134 w 6666484"/>
              <a:gd name="connsiteY3" fmla="*/ 276986 h 1433068"/>
              <a:gd name="connsiteX4" fmla="*/ 6660134 w 6666484"/>
              <a:gd name="connsiteY4" fmla="*/ 1156081 h 1433068"/>
              <a:gd name="connsiteX5" fmla="*/ 6389497 w 6666484"/>
              <a:gd name="connsiteY5" fmla="*/ 1426718 h 1433068"/>
              <a:gd name="connsiteX6" fmla="*/ 276923 w 6666484"/>
              <a:gd name="connsiteY6" fmla="*/ 1426718 h 1433068"/>
              <a:gd name="connsiteX7" fmla="*/ 6350 w 6666484"/>
              <a:gd name="connsiteY7" fmla="*/ 1156081 h 1433068"/>
              <a:gd name="connsiteX8" fmla="*/ 6350 w 6666484"/>
              <a:gd name="connsiteY8" fmla="*/ 276986 h 1433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666484" h="1433068">
                <a:moveTo>
                  <a:pt x="6350" y="276986"/>
                </a:moveTo>
                <a:cubicBezTo>
                  <a:pt x="6350" y="127508"/>
                  <a:pt x="127495" y="6350"/>
                  <a:pt x="276923" y="6350"/>
                </a:cubicBezTo>
                <a:lnTo>
                  <a:pt x="6389497" y="6350"/>
                </a:lnTo>
                <a:cubicBezTo>
                  <a:pt x="6538976" y="6350"/>
                  <a:pt x="6660134" y="127508"/>
                  <a:pt x="6660134" y="276986"/>
                </a:cubicBezTo>
                <a:lnTo>
                  <a:pt x="6660134" y="1156081"/>
                </a:lnTo>
                <a:cubicBezTo>
                  <a:pt x="6660134" y="1305559"/>
                  <a:pt x="6538976" y="1426718"/>
                  <a:pt x="6389497" y="1426718"/>
                </a:cubicBezTo>
                <a:lnTo>
                  <a:pt x="276923" y="1426718"/>
                </a:lnTo>
                <a:cubicBezTo>
                  <a:pt x="127495" y="1426718"/>
                  <a:pt x="6350" y="1305559"/>
                  <a:pt x="6350" y="1156081"/>
                </a:cubicBezTo>
                <a:lnTo>
                  <a:pt x="6350" y="27698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3" name="Freeform 3"/>
          <p:cNvSpPr/>
          <p:nvPr/>
        </p:nvSpPr>
        <p:spPr>
          <a:xfrm>
            <a:off x="3953257" y="7732776"/>
            <a:ext cx="7141462" cy="216408"/>
          </a:xfrm>
          <a:custGeom>
            <a:avLst/>
            <a:gdLst>
              <a:gd name="connsiteX0" fmla="*/ 3570731 w 3570731"/>
              <a:gd name="connsiteY0" fmla="*/ 108204 h 108204"/>
              <a:gd name="connsiteX1" fmla="*/ 0 w 3570731"/>
              <a:gd name="connsiteY1" fmla="*/ 108204 h 108204"/>
              <a:gd name="connsiteX2" fmla="*/ 0 w 3570731"/>
              <a:gd name="connsiteY2" fmla="*/ 0 h 108204"/>
              <a:gd name="connsiteX3" fmla="*/ 3570731 w 3570731"/>
              <a:gd name="connsiteY3" fmla="*/ 0 h 108204"/>
              <a:gd name="connsiteX4" fmla="*/ 3570731 w 3570731"/>
              <a:gd name="connsiteY4" fmla="*/ 108204 h 108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70731" h="108204">
                <a:moveTo>
                  <a:pt x="3570731" y="108204"/>
                </a:moveTo>
                <a:lnTo>
                  <a:pt x="0" y="108204"/>
                </a:lnTo>
                <a:lnTo>
                  <a:pt x="0" y="0"/>
                </a:lnTo>
                <a:lnTo>
                  <a:pt x="3570731" y="0"/>
                </a:lnTo>
                <a:lnTo>
                  <a:pt x="3570731" y="108204"/>
                </a:lnTo>
              </a:path>
            </a:pathLst>
          </a:custGeom>
          <a:solidFill>
            <a:srgbClr val="ABBE4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4" name="Freeform 3"/>
          <p:cNvSpPr/>
          <p:nvPr/>
        </p:nvSpPr>
        <p:spPr>
          <a:xfrm>
            <a:off x="3953257" y="7123176"/>
            <a:ext cx="1938526" cy="216408"/>
          </a:xfrm>
          <a:custGeom>
            <a:avLst/>
            <a:gdLst>
              <a:gd name="connsiteX0" fmla="*/ 969263 w 969263"/>
              <a:gd name="connsiteY0" fmla="*/ 108204 h 108204"/>
              <a:gd name="connsiteX1" fmla="*/ 0 w 969263"/>
              <a:gd name="connsiteY1" fmla="*/ 108204 h 108204"/>
              <a:gd name="connsiteX2" fmla="*/ 0 w 969263"/>
              <a:gd name="connsiteY2" fmla="*/ 0 h 108204"/>
              <a:gd name="connsiteX3" fmla="*/ 969263 w 969263"/>
              <a:gd name="connsiteY3" fmla="*/ 0 h 108204"/>
              <a:gd name="connsiteX4" fmla="*/ 969263 w 969263"/>
              <a:gd name="connsiteY4" fmla="*/ 108204 h 108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69263" h="108204">
                <a:moveTo>
                  <a:pt x="969263" y="108204"/>
                </a:moveTo>
                <a:lnTo>
                  <a:pt x="0" y="108204"/>
                </a:lnTo>
                <a:lnTo>
                  <a:pt x="0" y="0"/>
                </a:lnTo>
                <a:lnTo>
                  <a:pt x="969263" y="0"/>
                </a:lnTo>
                <a:lnTo>
                  <a:pt x="969263" y="108204"/>
                </a:lnTo>
              </a:path>
            </a:pathLst>
          </a:custGeom>
          <a:solidFill>
            <a:srgbClr val="ABBE4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5" name="Freeform 3"/>
          <p:cNvSpPr/>
          <p:nvPr/>
        </p:nvSpPr>
        <p:spPr>
          <a:xfrm>
            <a:off x="3953256" y="6513577"/>
            <a:ext cx="4849368" cy="216406"/>
          </a:xfrm>
          <a:custGeom>
            <a:avLst/>
            <a:gdLst>
              <a:gd name="connsiteX0" fmla="*/ 2424684 w 2424684"/>
              <a:gd name="connsiteY0" fmla="*/ 108203 h 108203"/>
              <a:gd name="connsiteX1" fmla="*/ 0 w 2424684"/>
              <a:gd name="connsiteY1" fmla="*/ 108203 h 108203"/>
              <a:gd name="connsiteX2" fmla="*/ 0 w 2424684"/>
              <a:gd name="connsiteY2" fmla="*/ 0 h 108203"/>
              <a:gd name="connsiteX3" fmla="*/ 2424684 w 2424684"/>
              <a:gd name="connsiteY3" fmla="*/ 0 h 108203"/>
              <a:gd name="connsiteX4" fmla="*/ 2424684 w 2424684"/>
              <a:gd name="connsiteY4" fmla="*/ 108203 h 1082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24684" h="108203">
                <a:moveTo>
                  <a:pt x="2424684" y="108203"/>
                </a:moveTo>
                <a:lnTo>
                  <a:pt x="0" y="108203"/>
                </a:lnTo>
                <a:lnTo>
                  <a:pt x="0" y="0"/>
                </a:lnTo>
                <a:lnTo>
                  <a:pt x="2424684" y="0"/>
                </a:lnTo>
                <a:lnTo>
                  <a:pt x="2424684" y="108203"/>
                </a:lnTo>
              </a:path>
            </a:pathLst>
          </a:custGeom>
          <a:solidFill>
            <a:srgbClr val="ABBE4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6" name="Freeform 3"/>
          <p:cNvSpPr/>
          <p:nvPr/>
        </p:nvSpPr>
        <p:spPr>
          <a:xfrm>
            <a:off x="3940557" y="6302757"/>
            <a:ext cx="44450" cy="1857246"/>
          </a:xfrm>
          <a:custGeom>
            <a:avLst/>
            <a:gdLst>
              <a:gd name="connsiteX0" fmla="*/ 6350 w 22225"/>
              <a:gd name="connsiteY0" fmla="*/ 922273 h 928623"/>
              <a:gd name="connsiteX1" fmla="*/ 6350 w 22225"/>
              <a:gd name="connsiteY1" fmla="*/ 6350 h 928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928623">
                <a:moveTo>
                  <a:pt x="6350" y="92227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7" name="Freeform 3"/>
          <p:cNvSpPr/>
          <p:nvPr/>
        </p:nvSpPr>
        <p:spPr>
          <a:xfrm>
            <a:off x="3843021" y="8134605"/>
            <a:ext cx="122934" cy="44450"/>
          </a:xfrm>
          <a:custGeom>
            <a:avLst/>
            <a:gdLst>
              <a:gd name="connsiteX0" fmla="*/ 6350 w 61467"/>
              <a:gd name="connsiteY0" fmla="*/ 6350 h 22225"/>
              <a:gd name="connsiteX1" fmla="*/ 55117 w 61467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467" h="22225">
                <a:moveTo>
                  <a:pt x="6350" y="6350"/>
                </a:moveTo>
                <a:lnTo>
                  <a:pt x="55117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8" name="Freeform 3"/>
          <p:cNvSpPr/>
          <p:nvPr/>
        </p:nvSpPr>
        <p:spPr>
          <a:xfrm>
            <a:off x="3843021" y="7521957"/>
            <a:ext cx="122934" cy="44450"/>
          </a:xfrm>
          <a:custGeom>
            <a:avLst/>
            <a:gdLst>
              <a:gd name="connsiteX0" fmla="*/ 6350 w 61467"/>
              <a:gd name="connsiteY0" fmla="*/ 6350 h 22225"/>
              <a:gd name="connsiteX1" fmla="*/ 55117 w 61467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467" h="22225">
                <a:moveTo>
                  <a:pt x="6350" y="6350"/>
                </a:moveTo>
                <a:lnTo>
                  <a:pt x="55117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9" name="Freeform 3"/>
          <p:cNvSpPr/>
          <p:nvPr/>
        </p:nvSpPr>
        <p:spPr>
          <a:xfrm>
            <a:off x="3843021" y="6912357"/>
            <a:ext cx="122934" cy="44450"/>
          </a:xfrm>
          <a:custGeom>
            <a:avLst/>
            <a:gdLst>
              <a:gd name="connsiteX0" fmla="*/ 6350 w 61467"/>
              <a:gd name="connsiteY0" fmla="*/ 6350 h 22225"/>
              <a:gd name="connsiteX1" fmla="*/ 55117 w 61467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467" h="22225">
                <a:moveTo>
                  <a:pt x="6350" y="6350"/>
                </a:moveTo>
                <a:lnTo>
                  <a:pt x="55117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0" name="Freeform 3"/>
          <p:cNvSpPr/>
          <p:nvPr/>
        </p:nvSpPr>
        <p:spPr>
          <a:xfrm>
            <a:off x="3843021" y="6302757"/>
            <a:ext cx="122934" cy="44450"/>
          </a:xfrm>
          <a:custGeom>
            <a:avLst/>
            <a:gdLst>
              <a:gd name="connsiteX0" fmla="*/ 6350 w 61467"/>
              <a:gd name="connsiteY0" fmla="*/ 6350 h 22225"/>
              <a:gd name="connsiteX1" fmla="*/ 55117 w 61467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467" h="22225">
                <a:moveTo>
                  <a:pt x="6350" y="6350"/>
                </a:moveTo>
                <a:lnTo>
                  <a:pt x="55117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1" name="Freeform 3"/>
          <p:cNvSpPr/>
          <p:nvPr/>
        </p:nvSpPr>
        <p:spPr>
          <a:xfrm>
            <a:off x="15608300" y="5373117"/>
            <a:ext cx="6386576" cy="2951478"/>
          </a:xfrm>
          <a:custGeom>
            <a:avLst/>
            <a:gdLst>
              <a:gd name="connsiteX0" fmla="*/ 6350 w 3193288"/>
              <a:gd name="connsiteY0" fmla="*/ 176402 h 1475739"/>
              <a:gd name="connsiteX1" fmla="*/ 176403 w 3193288"/>
              <a:gd name="connsiteY1" fmla="*/ 6350 h 1475739"/>
              <a:gd name="connsiteX2" fmla="*/ 3016884 w 3193288"/>
              <a:gd name="connsiteY2" fmla="*/ 6350 h 1475739"/>
              <a:gd name="connsiteX3" fmla="*/ 3186938 w 3193288"/>
              <a:gd name="connsiteY3" fmla="*/ 176402 h 1475739"/>
              <a:gd name="connsiteX4" fmla="*/ 3186938 w 3193288"/>
              <a:gd name="connsiteY4" fmla="*/ 1299336 h 1475739"/>
              <a:gd name="connsiteX5" fmla="*/ 3016884 w 3193288"/>
              <a:gd name="connsiteY5" fmla="*/ 1469389 h 1475739"/>
              <a:gd name="connsiteX6" fmla="*/ 176403 w 3193288"/>
              <a:gd name="connsiteY6" fmla="*/ 1469389 h 1475739"/>
              <a:gd name="connsiteX7" fmla="*/ 6350 w 3193288"/>
              <a:gd name="connsiteY7" fmla="*/ 1299336 h 1475739"/>
              <a:gd name="connsiteX8" fmla="*/ 6350 w 3193288"/>
              <a:gd name="connsiteY8" fmla="*/ 176402 h 1475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93288" h="1475739">
                <a:moveTo>
                  <a:pt x="6350" y="176402"/>
                </a:moveTo>
                <a:cubicBezTo>
                  <a:pt x="6350" y="82550"/>
                  <a:pt x="82550" y="6350"/>
                  <a:pt x="176403" y="6350"/>
                </a:cubicBezTo>
                <a:lnTo>
                  <a:pt x="3016884" y="6350"/>
                </a:lnTo>
                <a:cubicBezTo>
                  <a:pt x="3110738" y="6350"/>
                  <a:pt x="3186938" y="82550"/>
                  <a:pt x="3186938" y="176402"/>
                </a:cubicBezTo>
                <a:lnTo>
                  <a:pt x="3186938" y="1299336"/>
                </a:lnTo>
                <a:cubicBezTo>
                  <a:pt x="3186938" y="1393189"/>
                  <a:pt x="3110738" y="1469389"/>
                  <a:pt x="3016884" y="1469389"/>
                </a:cubicBezTo>
                <a:lnTo>
                  <a:pt x="176403" y="1469389"/>
                </a:lnTo>
                <a:cubicBezTo>
                  <a:pt x="82550" y="1469389"/>
                  <a:pt x="6350" y="1393189"/>
                  <a:pt x="6350" y="1299336"/>
                </a:cubicBezTo>
                <a:lnTo>
                  <a:pt x="6350" y="17640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2" name="Freeform 3"/>
          <p:cNvSpPr/>
          <p:nvPr/>
        </p:nvSpPr>
        <p:spPr>
          <a:xfrm>
            <a:off x="6145530" y="10176257"/>
            <a:ext cx="1260600" cy="1797126"/>
          </a:xfrm>
          <a:custGeom>
            <a:avLst/>
            <a:gdLst>
              <a:gd name="connsiteX0" fmla="*/ 0 w 630300"/>
              <a:gd name="connsiteY0" fmla="*/ 0 h 898563"/>
              <a:gd name="connsiteX1" fmla="*/ 630300 w 630300"/>
              <a:gd name="connsiteY1" fmla="*/ 630237 h 898563"/>
              <a:gd name="connsiteX2" fmla="*/ 570229 w 630300"/>
              <a:gd name="connsiteY2" fmla="*/ 898563 h 898563"/>
              <a:gd name="connsiteX3" fmla="*/ 427736 w 630300"/>
              <a:gd name="connsiteY3" fmla="*/ 831481 h 898563"/>
              <a:gd name="connsiteX4" fmla="*/ 201294 w 630300"/>
              <a:gd name="connsiteY4" fmla="*/ 202564 h 898563"/>
              <a:gd name="connsiteX5" fmla="*/ 0 w 630300"/>
              <a:gd name="connsiteY5" fmla="*/ 157606 h 898563"/>
              <a:gd name="connsiteX6" fmla="*/ 0 w 630300"/>
              <a:gd name="connsiteY6" fmla="*/ 0 h 8985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30300" h="898563">
                <a:moveTo>
                  <a:pt x="0" y="0"/>
                </a:moveTo>
                <a:cubicBezTo>
                  <a:pt x="348106" y="0"/>
                  <a:pt x="630300" y="282193"/>
                  <a:pt x="630300" y="630237"/>
                </a:cubicBezTo>
                <a:cubicBezTo>
                  <a:pt x="630300" y="722998"/>
                  <a:pt x="609726" y="814628"/>
                  <a:pt x="570229" y="898563"/>
                </a:cubicBezTo>
                <a:lnTo>
                  <a:pt x="427736" y="831481"/>
                </a:lnTo>
                <a:cubicBezTo>
                  <a:pt x="538860" y="595286"/>
                  <a:pt x="437514" y="313689"/>
                  <a:pt x="201294" y="202564"/>
                </a:cubicBezTo>
                <a:cubicBezTo>
                  <a:pt x="138303" y="172973"/>
                  <a:pt x="69595" y="157606"/>
                  <a:pt x="0" y="157606"/>
                </a:cubicBezTo>
                <a:lnTo>
                  <a:pt x="0" y="0"/>
                </a:lnTo>
              </a:path>
            </a:pathLst>
          </a:custGeom>
          <a:solidFill>
            <a:srgbClr val="16161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3" name="Freeform 3"/>
          <p:cNvSpPr/>
          <p:nvPr/>
        </p:nvSpPr>
        <p:spPr>
          <a:xfrm>
            <a:off x="6126480" y="10157207"/>
            <a:ext cx="1298700" cy="1835226"/>
          </a:xfrm>
          <a:custGeom>
            <a:avLst/>
            <a:gdLst>
              <a:gd name="connsiteX0" fmla="*/ 9525 w 649350"/>
              <a:gd name="connsiteY0" fmla="*/ 9525 h 917613"/>
              <a:gd name="connsiteX1" fmla="*/ 639825 w 649350"/>
              <a:gd name="connsiteY1" fmla="*/ 639762 h 917613"/>
              <a:gd name="connsiteX2" fmla="*/ 579754 w 649350"/>
              <a:gd name="connsiteY2" fmla="*/ 908088 h 917613"/>
              <a:gd name="connsiteX3" fmla="*/ 437261 w 649350"/>
              <a:gd name="connsiteY3" fmla="*/ 841006 h 917613"/>
              <a:gd name="connsiteX4" fmla="*/ 210819 w 649350"/>
              <a:gd name="connsiteY4" fmla="*/ 212089 h 917613"/>
              <a:gd name="connsiteX5" fmla="*/ 9525 w 649350"/>
              <a:gd name="connsiteY5" fmla="*/ 167131 h 917613"/>
              <a:gd name="connsiteX6" fmla="*/ 9525 w 649350"/>
              <a:gd name="connsiteY6" fmla="*/ 9525 h 917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49350" h="917613">
                <a:moveTo>
                  <a:pt x="9525" y="9525"/>
                </a:moveTo>
                <a:cubicBezTo>
                  <a:pt x="357631" y="9525"/>
                  <a:pt x="639825" y="291718"/>
                  <a:pt x="639825" y="639762"/>
                </a:cubicBezTo>
                <a:cubicBezTo>
                  <a:pt x="639825" y="732523"/>
                  <a:pt x="619251" y="824153"/>
                  <a:pt x="579754" y="908088"/>
                </a:cubicBezTo>
                <a:lnTo>
                  <a:pt x="437261" y="841006"/>
                </a:lnTo>
                <a:cubicBezTo>
                  <a:pt x="548385" y="604811"/>
                  <a:pt x="447039" y="323214"/>
                  <a:pt x="210819" y="212089"/>
                </a:cubicBezTo>
                <a:cubicBezTo>
                  <a:pt x="147828" y="182498"/>
                  <a:pt x="79120" y="167131"/>
                  <a:pt x="9525" y="167131"/>
                </a:cubicBez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4" name="Freeform 3"/>
          <p:cNvSpPr/>
          <p:nvPr/>
        </p:nvSpPr>
        <p:spPr>
          <a:xfrm>
            <a:off x="4885808" y="10176256"/>
            <a:ext cx="2400180" cy="2520204"/>
          </a:xfrm>
          <a:custGeom>
            <a:avLst/>
            <a:gdLst>
              <a:gd name="connsiteX0" fmla="*/ 1200090 w 1200090"/>
              <a:gd name="connsiteY0" fmla="*/ 898563 h 1260102"/>
              <a:gd name="connsiteX1" fmla="*/ 361509 w 1200090"/>
              <a:gd name="connsiteY1" fmla="*/ 1200467 h 1260102"/>
              <a:gd name="connsiteX2" fmla="*/ 59630 w 1200090"/>
              <a:gd name="connsiteY2" fmla="*/ 361950 h 1260102"/>
              <a:gd name="connsiteX3" fmla="*/ 629860 w 1200090"/>
              <a:gd name="connsiteY3" fmla="*/ 0 h 1260102"/>
              <a:gd name="connsiteX4" fmla="*/ 629860 w 1200090"/>
              <a:gd name="connsiteY4" fmla="*/ 157606 h 1260102"/>
              <a:gd name="connsiteX5" fmla="*/ 157166 w 1200090"/>
              <a:gd name="connsiteY5" fmla="*/ 630237 h 1260102"/>
              <a:gd name="connsiteX6" fmla="*/ 629860 w 1200090"/>
              <a:gd name="connsiteY6" fmla="*/ 1102893 h 1260102"/>
              <a:gd name="connsiteX7" fmla="*/ 1057596 w 1200090"/>
              <a:gd name="connsiteY7" fmla="*/ 831481 h 1260102"/>
              <a:gd name="connsiteX8" fmla="*/ 1200090 w 1200090"/>
              <a:gd name="connsiteY8" fmla="*/ 898563 h 12601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00090" h="1260102">
                <a:moveTo>
                  <a:pt x="1200090" y="898563"/>
                </a:moveTo>
                <a:cubicBezTo>
                  <a:pt x="1051881" y="1213497"/>
                  <a:pt x="676469" y="1348663"/>
                  <a:pt x="361509" y="1200467"/>
                </a:cubicBezTo>
                <a:cubicBezTo>
                  <a:pt x="46676" y="1052271"/>
                  <a:pt x="-88578" y="676833"/>
                  <a:pt x="59630" y="361950"/>
                </a:cubicBezTo>
                <a:cubicBezTo>
                  <a:pt x="163643" y="140969"/>
                  <a:pt x="385766" y="0"/>
                  <a:pt x="629860" y="0"/>
                </a:cubicBezTo>
                <a:lnTo>
                  <a:pt x="629860" y="157606"/>
                </a:lnTo>
                <a:cubicBezTo>
                  <a:pt x="368875" y="157606"/>
                  <a:pt x="157166" y="369189"/>
                  <a:pt x="157166" y="630237"/>
                </a:cubicBezTo>
                <a:cubicBezTo>
                  <a:pt x="157166" y="891273"/>
                  <a:pt x="368875" y="1102893"/>
                  <a:pt x="629860" y="1102893"/>
                </a:cubicBezTo>
                <a:cubicBezTo>
                  <a:pt x="812994" y="1102893"/>
                  <a:pt x="979618" y="997153"/>
                  <a:pt x="1057596" y="831481"/>
                </a:cubicBezTo>
                <a:lnTo>
                  <a:pt x="1200090" y="898563"/>
                </a:lnTo>
              </a:path>
            </a:pathLst>
          </a:custGeom>
          <a:solidFill>
            <a:srgbClr val="ABBE4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5" name="Freeform 3"/>
          <p:cNvSpPr/>
          <p:nvPr/>
        </p:nvSpPr>
        <p:spPr>
          <a:xfrm>
            <a:off x="4866758" y="10157206"/>
            <a:ext cx="2438280" cy="2558304"/>
          </a:xfrm>
          <a:custGeom>
            <a:avLst/>
            <a:gdLst>
              <a:gd name="connsiteX0" fmla="*/ 1209615 w 1219140"/>
              <a:gd name="connsiteY0" fmla="*/ 908088 h 1279152"/>
              <a:gd name="connsiteX1" fmla="*/ 371034 w 1219140"/>
              <a:gd name="connsiteY1" fmla="*/ 1209992 h 1279152"/>
              <a:gd name="connsiteX2" fmla="*/ 69155 w 1219140"/>
              <a:gd name="connsiteY2" fmla="*/ 371475 h 1279152"/>
              <a:gd name="connsiteX3" fmla="*/ 639385 w 1219140"/>
              <a:gd name="connsiteY3" fmla="*/ 9525 h 1279152"/>
              <a:gd name="connsiteX4" fmla="*/ 639385 w 1219140"/>
              <a:gd name="connsiteY4" fmla="*/ 167131 h 1279152"/>
              <a:gd name="connsiteX5" fmla="*/ 166691 w 1219140"/>
              <a:gd name="connsiteY5" fmla="*/ 639762 h 1279152"/>
              <a:gd name="connsiteX6" fmla="*/ 639385 w 1219140"/>
              <a:gd name="connsiteY6" fmla="*/ 1112418 h 1279152"/>
              <a:gd name="connsiteX7" fmla="*/ 1067121 w 1219140"/>
              <a:gd name="connsiteY7" fmla="*/ 841006 h 1279152"/>
              <a:gd name="connsiteX8" fmla="*/ 1209615 w 1219140"/>
              <a:gd name="connsiteY8" fmla="*/ 908088 h 1279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19140" h="1279152">
                <a:moveTo>
                  <a:pt x="1209615" y="908088"/>
                </a:moveTo>
                <a:cubicBezTo>
                  <a:pt x="1061406" y="1223022"/>
                  <a:pt x="685994" y="1358188"/>
                  <a:pt x="371034" y="1209992"/>
                </a:cubicBezTo>
                <a:cubicBezTo>
                  <a:pt x="56201" y="1061796"/>
                  <a:pt x="-79053" y="686358"/>
                  <a:pt x="69155" y="371475"/>
                </a:cubicBezTo>
                <a:cubicBezTo>
                  <a:pt x="173168" y="150494"/>
                  <a:pt x="395291" y="9525"/>
                  <a:pt x="639385" y="9525"/>
                </a:cubicBezTo>
                <a:lnTo>
                  <a:pt x="639385" y="167131"/>
                </a:lnTo>
                <a:cubicBezTo>
                  <a:pt x="378400" y="167131"/>
                  <a:pt x="166691" y="378714"/>
                  <a:pt x="166691" y="639762"/>
                </a:cubicBezTo>
                <a:cubicBezTo>
                  <a:pt x="166691" y="900798"/>
                  <a:pt x="378400" y="1112418"/>
                  <a:pt x="639385" y="1112418"/>
                </a:cubicBezTo>
                <a:cubicBezTo>
                  <a:pt x="822519" y="1112418"/>
                  <a:pt x="989143" y="1006678"/>
                  <a:pt x="1067121" y="841006"/>
                </a:cubicBezTo>
                <a:lnTo>
                  <a:pt x="1209615" y="90808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6" name="Freeform 3"/>
          <p:cNvSpPr/>
          <p:nvPr/>
        </p:nvSpPr>
        <p:spPr>
          <a:xfrm>
            <a:off x="4861052" y="11962893"/>
            <a:ext cx="366776" cy="77214"/>
          </a:xfrm>
          <a:custGeom>
            <a:avLst/>
            <a:gdLst>
              <a:gd name="connsiteX0" fmla="*/ 177038 w 183388"/>
              <a:gd name="connsiteY0" fmla="*/ 32257 h 38607"/>
              <a:gd name="connsiteX1" fmla="*/ 64261 w 183388"/>
              <a:gd name="connsiteY1" fmla="*/ 6350 h 38607"/>
              <a:gd name="connsiteX2" fmla="*/ 6350 w 183388"/>
              <a:gd name="connsiteY2" fmla="*/ 6350 h 38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3388" h="38607">
                <a:moveTo>
                  <a:pt x="177038" y="32257"/>
                </a:moveTo>
                <a:lnTo>
                  <a:pt x="64261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A6A6A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7" name="Freeform 3"/>
          <p:cNvSpPr/>
          <p:nvPr/>
        </p:nvSpPr>
        <p:spPr>
          <a:xfrm>
            <a:off x="16990824" y="10298430"/>
            <a:ext cx="389380" cy="361440"/>
          </a:xfrm>
          <a:custGeom>
            <a:avLst/>
            <a:gdLst>
              <a:gd name="connsiteX0" fmla="*/ 0 w 194690"/>
              <a:gd name="connsiteY0" fmla="*/ 0 h 180720"/>
              <a:gd name="connsiteX1" fmla="*/ 194690 w 194690"/>
              <a:gd name="connsiteY1" fmla="*/ 30860 h 180720"/>
              <a:gd name="connsiteX2" fmla="*/ 146050 w 194690"/>
              <a:gd name="connsiteY2" fmla="*/ 180720 h 180720"/>
              <a:gd name="connsiteX3" fmla="*/ 0 w 194690"/>
              <a:gd name="connsiteY3" fmla="*/ 157479 h 180720"/>
              <a:gd name="connsiteX4" fmla="*/ 0 w 194690"/>
              <a:gd name="connsiteY4" fmla="*/ 0 h 180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4690" h="180720">
                <a:moveTo>
                  <a:pt x="0" y="0"/>
                </a:moveTo>
                <a:cubicBezTo>
                  <a:pt x="66039" y="0"/>
                  <a:pt x="131825" y="10414"/>
                  <a:pt x="194690" y="30860"/>
                </a:cubicBezTo>
                <a:lnTo>
                  <a:pt x="146050" y="180720"/>
                </a:lnTo>
                <a:cubicBezTo>
                  <a:pt x="98805" y="165353"/>
                  <a:pt x="49529" y="157479"/>
                  <a:pt x="0" y="157479"/>
                </a:cubicBezTo>
                <a:lnTo>
                  <a:pt x="0" y="0"/>
                </a:lnTo>
              </a:path>
            </a:pathLst>
          </a:custGeom>
          <a:solidFill>
            <a:srgbClr val="16161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8" name="Freeform 3"/>
          <p:cNvSpPr/>
          <p:nvPr/>
        </p:nvSpPr>
        <p:spPr>
          <a:xfrm>
            <a:off x="16971774" y="10279380"/>
            <a:ext cx="427480" cy="399540"/>
          </a:xfrm>
          <a:custGeom>
            <a:avLst/>
            <a:gdLst>
              <a:gd name="connsiteX0" fmla="*/ 9525 w 213740"/>
              <a:gd name="connsiteY0" fmla="*/ 9525 h 199770"/>
              <a:gd name="connsiteX1" fmla="*/ 204215 w 213740"/>
              <a:gd name="connsiteY1" fmla="*/ 40385 h 199770"/>
              <a:gd name="connsiteX2" fmla="*/ 155575 w 213740"/>
              <a:gd name="connsiteY2" fmla="*/ 190245 h 199770"/>
              <a:gd name="connsiteX3" fmla="*/ 9525 w 213740"/>
              <a:gd name="connsiteY3" fmla="*/ 167004 h 199770"/>
              <a:gd name="connsiteX4" fmla="*/ 9525 w 213740"/>
              <a:gd name="connsiteY4" fmla="*/ 9525 h 199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740" h="199770">
                <a:moveTo>
                  <a:pt x="9525" y="9525"/>
                </a:moveTo>
                <a:cubicBezTo>
                  <a:pt x="75564" y="9525"/>
                  <a:pt x="141350" y="19939"/>
                  <a:pt x="204215" y="40385"/>
                </a:cubicBezTo>
                <a:lnTo>
                  <a:pt x="155575" y="190245"/>
                </a:lnTo>
                <a:cubicBezTo>
                  <a:pt x="108330" y="174878"/>
                  <a:pt x="59054" y="167004"/>
                  <a:pt x="9525" y="167004"/>
                </a:cubicBez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9" name="Freeform 3"/>
          <p:cNvSpPr/>
          <p:nvPr/>
        </p:nvSpPr>
        <p:spPr>
          <a:xfrm>
            <a:off x="17282925" y="10360152"/>
            <a:ext cx="928622" cy="963600"/>
          </a:xfrm>
          <a:custGeom>
            <a:avLst/>
            <a:gdLst>
              <a:gd name="connsiteX0" fmla="*/ 48640 w 464311"/>
              <a:gd name="connsiteY0" fmla="*/ 0 h 481800"/>
              <a:gd name="connsiteX1" fmla="*/ 464311 w 464311"/>
              <a:gd name="connsiteY1" fmla="*/ 442620 h 481800"/>
              <a:gd name="connsiteX2" fmla="*/ 311784 w 464311"/>
              <a:gd name="connsiteY2" fmla="*/ 481800 h 481800"/>
              <a:gd name="connsiteX3" fmla="*/ 0 w 464311"/>
              <a:gd name="connsiteY3" fmla="*/ 149859 h 481800"/>
              <a:gd name="connsiteX4" fmla="*/ 48640 w 464311"/>
              <a:gd name="connsiteY4" fmla="*/ 0 h 4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4311" h="481800">
                <a:moveTo>
                  <a:pt x="48640" y="0"/>
                </a:moveTo>
                <a:cubicBezTo>
                  <a:pt x="253872" y="66675"/>
                  <a:pt x="410717" y="233679"/>
                  <a:pt x="464311" y="442620"/>
                </a:cubicBezTo>
                <a:lnTo>
                  <a:pt x="311784" y="481800"/>
                </a:lnTo>
                <a:cubicBezTo>
                  <a:pt x="271525" y="325120"/>
                  <a:pt x="153923" y="199770"/>
                  <a:pt x="0" y="149859"/>
                </a:cubicBezTo>
                <a:lnTo>
                  <a:pt x="48640" y="0"/>
                </a:lnTo>
              </a:path>
            </a:pathLst>
          </a:custGeom>
          <a:solidFill>
            <a:srgbClr val="ABBE4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30" name="Freeform 3"/>
          <p:cNvSpPr/>
          <p:nvPr/>
        </p:nvSpPr>
        <p:spPr>
          <a:xfrm>
            <a:off x="17263875" y="10341102"/>
            <a:ext cx="966722" cy="1001700"/>
          </a:xfrm>
          <a:custGeom>
            <a:avLst/>
            <a:gdLst>
              <a:gd name="connsiteX0" fmla="*/ 58165 w 483361"/>
              <a:gd name="connsiteY0" fmla="*/ 9525 h 500850"/>
              <a:gd name="connsiteX1" fmla="*/ 473836 w 483361"/>
              <a:gd name="connsiteY1" fmla="*/ 452145 h 500850"/>
              <a:gd name="connsiteX2" fmla="*/ 321309 w 483361"/>
              <a:gd name="connsiteY2" fmla="*/ 491325 h 500850"/>
              <a:gd name="connsiteX3" fmla="*/ 9525 w 483361"/>
              <a:gd name="connsiteY3" fmla="*/ 159384 h 500850"/>
              <a:gd name="connsiteX4" fmla="*/ 58165 w 483361"/>
              <a:gd name="connsiteY4" fmla="*/ 9525 h 500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3361" h="500850">
                <a:moveTo>
                  <a:pt x="58165" y="9525"/>
                </a:moveTo>
                <a:cubicBezTo>
                  <a:pt x="263397" y="76200"/>
                  <a:pt x="420242" y="243204"/>
                  <a:pt x="473836" y="452145"/>
                </a:cubicBezTo>
                <a:lnTo>
                  <a:pt x="321309" y="491325"/>
                </a:lnTo>
                <a:cubicBezTo>
                  <a:pt x="281050" y="334645"/>
                  <a:pt x="163448" y="209295"/>
                  <a:pt x="9525" y="159384"/>
                </a:cubicBezTo>
                <a:lnTo>
                  <a:pt x="58165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31" name="Freeform 3"/>
          <p:cNvSpPr/>
          <p:nvPr/>
        </p:nvSpPr>
        <p:spPr>
          <a:xfrm>
            <a:off x="17679925" y="11245393"/>
            <a:ext cx="571302" cy="1176274"/>
          </a:xfrm>
          <a:custGeom>
            <a:avLst/>
            <a:gdLst>
              <a:gd name="connsiteX0" fmla="*/ 265811 w 285651"/>
              <a:gd name="connsiteY0" fmla="*/ 0 h 588137"/>
              <a:gd name="connsiteX1" fmla="*/ 114807 w 285651"/>
              <a:gd name="connsiteY1" fmla="*/ 588137 h 588137"/>
              <a:gd name="connsiteX2" fmla="*/ 0 w 285651"/>
              <a:gd name="connsiteY2" fmla="*/ 480288 h 588137"/>
              <a:gd name="connsiteX3" fmla="*/ 113284 w 285651"/>
              <a:gd name="connsiteY3" fmla="*/ 39179 h 588137"/>
              <a:gd name="connsiteX4" fmla="*/ 265811 w 285651"/>
              <a:gd name="connsiteY4" fmla="*/ 0 h 588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5651" h="588137">
                <a:moveTo>
                  <a:pt x="265811" y="0"/>
                </a:moveTo>
                <a:cubicBezTo>
                  <a:pt x="319532" y="208965"/>
                  <a:pt x="262509" y="430860"/>
                  <a:pt x="114807" y="588137"/>
                </a:cubicBezTo>
                <a:lnTo>
                  <a:pt x="0" y="480288"/>
                </a:lnTo>
                <a:cubicBezTo>
                  <a:pt x="110744" y="362331"/>
                  <a:pt x="153415" y="195910"/>
                  <a:pt x="113284" y="39179"/>
                </a:cubicBezTo>
                <a:lnTo>
                  <a:pt x="265811" y="0"/>
                </a:lnTo>
              </a:path>
            </a:pathLst>
          </a:custGeom>
          <a:solidFill>
            <a:srgbClr val="4E4E4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24" name="Freeform 3"/>
          <p:cNvSpPr/>
          <p:nvPr/>
        </p:nvSpPr>
        <p:spPr>
          <a:xfrm>
            <a:off x="17660875" y="11226343"/>
            <a:ext cx="609402" cy="1214374"/>
          </a:xfrm>
          <a:custGeom>
            <a:avLst/>
            <a:gdLst>
              <a:gd name="connsiteX0" fmla="*/ 275336 w 304701"/>
              <a:gd name="connsiteY0" fmla="*/ 9525 h 607187"/>
              <a:gd name="connsiteX1" fmla="*/ 124332 w 304701"/>
              <a:gd name="connsiteY1" fmla="*/ 597662 h 607187"/>
              <a:gd name="connsiteX2" fmla="*/ 9525 w 304701"/>
              <a:gd name="connsiteY2" fmla="*/ 489813 h 607187"/>
              <a:gd name="connsiteX3" fmla="*/ 122809 w 304701"/>
              <a:gd name="connsiteY3" fmla="*/ 48704 h 607187"/>
              <a:gd name="connsiteX4" fmla="*/ 275336 w 304701"/>
              <a:gd name="connsiteY4" fmla="*/ 9525 h 607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4701" h="607187">
                <a:moveTo>
                  <a:pt x="275336" y="9525"/>
                </a:moveTo>
                <a:cubicBezTo>
                  <a:pt x="329057" y="218490"/>
                  <a:pt x="272034" y="440385"/>
                  <a:pt x="124332" y="597662"/>
                </a:cubicBezTo>
                <a:lnTo>
                  <a:pt x="9525" y="489813"/>
                </a:lnTo>
                <a:cubicBezTo>
                  <a:pt x="120269" y="371856"/>
                  <a:pt x="162940" y="205435"/>
                  <a:pt x="122809" y="48704"/>
                </a:cubicBezTo>
                <a:lnTo>
                  <a:pt x="275336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25" name="Freeform 3"/>
          <p:cNvSpPr/>
          <p:nvPr/>
        </p:nvSpPr>
        <p:spPr>
          <a:xfrm>
            <a:off x="17167861" y="12205971"/>
            <a:ext cx="741678" cy="590982"/>
          </a:xfrm>
          <a:custGeom>
            <a:avLst/>
            <a:gdLst>
              <a:gd name="connsiteX0" fmla="*/ 370839 w 370839"/>
              <a:gd name="connsiteY0" fmla="*/ 107848 h 295491"/>
              <a:gd name="connsiteX1" fmla="*/ 29591 w 370839"/>
              <a:gd name="connsiteY1" fmla="*/ 295491 h 295491"/>
              <a:gd name="connsiteX2" fmla="*/ 0 w 370839"/>
              <a:gd name="connsiteY2" fmla="*/ 140729 h 295491"/>
              <a:gd name="connsiteX3" fmla="*/ 256031 w 370839"/>
              <a:gd name="connsiteY3" fmla="*/ 0 h 295491"/>
              <a:gd name="connsiteX4" fmla="*/ 370839 w 370839"/>
              <a:gd name="connsiteY4" fmla="*/ 107848 h 2954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0839" h="295491">
                <a:moveTo>
                  <a:pt x="370839" y="107848"/>
                </a:moveTo>
                <a:cubicBezTo>
                  <a:pt x="279781" y="204863"/>
                  <a:pt x="160273" y="270548"/>
                  <a:pt x="29591" y="295491"/>
                </a:cubicBezTo>
                <a:lnTo>
                  <a:pt x="0" y="140729"/>
                </a:lnTo>
                <a:cubicBezTo>
                  <a:pt x="98043" y="122021"/>
                  <a:pt x="187705" y="72758"/>
                  <a:pt x="256031" y="0"/>
                </a:cubicBezTo>
                <a:lnTo>
                  <a:pt x="370839" y="107848"/>
                </a:lnTo>
              </a:path>
            </a:pathLst>
          </a:custGeom>
          <a:solidFill>
            <a:srgbClr val="6D764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26" name="Freeform 3"/>
          <p:cNvSpPr/>
          <p:nvPr/>
        </p:nvSpPr>
        <p:spPr>
          <a:xfrm>
            <a:off x="17148811" y="12186921"/>
            <a:ext cx="779778" cy="629082"/>
          </a:xfrm>
          <a:custGeom>
            <a:avLst/>
            <a:gdLst>
              <a:gd name="connsiteX0" fmla="*/ 380364 w 389889"/>
              <a:gd name="connsiteY0" fmla="*/ 117373 h 314541"/>
              <a:gd name="connsiteX1" fmla="*/ 39116 w 389889"/>
              <a:gd name="connsiteY1" fmla="*/ 305016 h 314541"/>
              <a:gd name="connsiteX2" fmla="*/ 9525 w 389889"/>
              <a:gd name="connsiteY2" fmla="*/ 150254 h 314541"/>
              <a:gd name="connsiteX3" fmla="*/ 265556 w 389889"/>
              <a:gd name="connsiteY3" fmla="*/ 9525 h 314541"/>
              <a:gd name="connsiteX4" fmla="*/ 380364 w 389889"/>
              <a:gd name="connsiteY4" fmla="*/ 117373 h 3145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9889" h="314541">
                <a:moveTo>
                  <a:pt x="380364" y="117373"/>
                </a:moveTo>
                <a:cubicBezTo>
                  <a:pt x="289306" y="214388"/>
                  <a:pt x="169798" y="280073"/>
                  <a:pt x="39116" y="305016"/>
                </a:cubicBezTo>
                <a:lnTo>
                  <a:pt x="9525" y="150254"/>
                </a:lnTo>
                <a:cubicBezTo>
                  <a:pt x="107568" y="131546"/>
                  <a:pt x="197230" y="82283"/>
                  <a:pt x="265556" y="9525"/>
                </a:cubicBezTo>
                <a:lnTo>
                  <a:pt x="380364" y="11737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28" name="Freeform 3"/>
          <p:cNvSpPr/>
          <p:nvPr/>
        </p:nvSpPr>
        <p:spPr>
          <a:xfrm>
            <a:off x="15730918" y="11245392"/>
            <a:ext cx="1496124" cy="1574000"/>
          </a:xfrm>
          <a:custGeom>
            <a:avLst/>
            <a:gdLst>
              <a:gd name="connsiteX0" fmla="*/ 748062 w 748062"/>
              <a:gd name="connsiteY0" fmla="*/ 775779 h 787000"/>
              <a:gd name="connsiteX1" fmla="*/ 10826 w 748062"/>
              <a:gd name="connsiteY1" fmla="*/ 274815 h 787000"/>
              <a:gd name="connsiteX2" fmla="*/ 19462 w 748062"/>
              <a:gd name="connsiteY2" fmla="*/ 0 h 787000"/>
              <a:gd name="connsiteX3" fmla="*/ 172116 w 748062"/>
              <a:gd name="connsiteY3" fmla="*/ 39179 h 787000"/>
              <a:gd name="connsiteX4" fmla="*/ 512349 w 748062"/>
              <a:gd name="connsiteY4" fmla="*/ 614540 h 787000"/>
              <a:gd name="connsiteX5" fmla="*/ 718470 w 748062"/>
              <a:gd name="connsiteY5" fmla="*/ 621017 h 787000"/>
              <a:gd name="connsiteX6" fmla="*/ 748062 w 748062"/>
              <a:gd name="connsiteY6" fmla="*/ 775779 h 78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48062" h="787000">
                <a:moveTo>
                  <a:pt x="748062" y="775779"/>
                </a:moveTo>
                <a:cubicBezTo>
                  <a:pt x="406050" y="840994"/>
                  <a:pt x="76104" y="616712"/>
                  <a:pt x="10826" y="274815"/>
                </a:cubicBezTo>
                <a:cubicBezTo>
                  <a:pt x="-6572" y="183692"/>
                  <a:pt x="-3524" y="89852"/>
                  <a:pt x="19462" y="0"/>
                </a:cubicBezTo>
                <a:lnTo>
                  <a:pt x="172116" y="39179"/>
                </a:lnTo>
                <a:cubicBezTo>
                  <a:pt x="107219" y="292024"/>
                  <a:pt x="259492" y="549618"/>
                  <a:pt x="512349" y="614540"/>
                </a:cubicBezTo>
                <a:cubicBezTo>
                  <a:pt x="579787" y="631837"/>
                  <a:pt x="650144" y="634047"/>
                  <a:pt x="718470" y="621017"/>
                </a:cubicBezTo>
                <a:lnTo>
                  <a:pt x="748062" y="775779"/>
                </a:lnTo>
              </a:path>
            </a:pathLst>
          </a:custGeom>
          <a:solidFill>
            <a:srgbClr val="5B9BD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29" name="Freeform 3"/>
          <p:cNvSpPr/>
          <p:nvPr/>
        </p:nvSpPr>
        <p:spPr>
          <a:xfrm>
            <a:off x="15711868" y="11226342"/>
            <a:ext cx="1534224" cy="1612100"/>
          </a:xfrm>
          <a:custGeom>
            <a:avLst/>
            <a:gdLst>
              <a:gd name="connsiteX0" fmla="*/ 757587 w 767112"/>
              <a:gd name="connsiteY0" fmla="*/ 785304 h 806050"/>
              <a:gd name="connsiteX1" fmla="*/ 20351 w 767112"/>
              <a:gd name="connsiteY1" fmla="*/ 284340 h 806050"/>
              <a:gd name="connsiteX2" fmla="*/ 28987 w 767112"/>
              <a:gd name="connsiteY2" fmla="*/ 9525 h 806050"/>
              <a:gd name="connsiteX3" fmla="*/ 181641 w 767112"/>
              <a:gd name="connsiteY3" fmla="*/ 48704 h 806050"/>
              <a:gd name="connsiteX4" fmla="*/ 521874 w 767112"/>
              <a:gd name="connsiteY4" fmla="*/ 624065 h 806050"/>
              <a:gd name="connsiteX5" fmla="*/ 727995 w 767112"/>
              <a:gd name="connsiteY5" fmla="*/ 630542 h 806050"/>
              <a:gd name="connsiteX6" fmla="*/ 757587 w 767112"/>
              <a:gd name="connsiteY6" fmla="*/ 785304 h 806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67112" h="806050">
                <a:moveTo>
                  <a:pt x="757587" y="785304"/>
                </a:moveTo>
                <a:cubicBezTo>
                  <a:pt x="415575" y="850519"/>
                  <a:pt x="85629" y="626237"/>
                  <a:pt x="20351" y="284340"/>
                </a:cubicBezTo>
                <a:cubicBezTo>
                  <a:pt x="2952" y="193217"/>
                  <a:pt x="6000" y="99377"/>
                  <a:pt x="28987" y="9525"/>
                </a:cubicBezTo>
                <a:lnTo>
                  <a:pt x="181641" y="48704"/>
                </a:lnTo>
                <a:cubicBezTo>
                  <a:pt x="116744" y="301549"/>
                  <a:pt x="269017" y="559143"/>
                  <a:pt x="521874" y="624065"/>
                </a:cubicBezTo>
                <a:cubicBezTo>
                  <a:pt x="589312" y="641362"/>
                  <a:pt x="659669" y="643572"/>
                  <a:pt x="727995" y="630542"/>
                </a:cubicBezTo>
                <a:lnTo>
                  <a:pt x="757587" y="78530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30" name="Freeform 3"/>
          <p:cNvSpPr/>
          <p:nvPr/>
        </p:nvSpPr>
        <p:spPr>
          <a:xfrm>
            <a:off x="15769845" y="10360152"/>
            <a:ext cx="928878" cy="963600"/>
          </a:xfrm>
          <a:custGeom>
            <a:avLst/>
            <a:gdLst>
              <a:gd name="connsiteX0" fmla="*/ 0 w 464439"/>
              <a:gd name="connsiteY0" fmla="*/ 442620 h 481800"/>
              <a:gd name="connsiteX1" fmla="*/ 415671 w 464439"/>
              <a:gd name="connsiteY1" fmla="*/ 0 h 481800"/>
              <a:gd name="connsiteX2" fmla="*/ 464439 w 464439"/>
              <a:gd name="connsiteY2" fmla="*/ 149859 h 481800"/>
              <a:gd name="connsiteX3" fmla="*/ 152654 w 464439"/>
              <a:gd name="connsiteY3" fmla="*/ 481800 h 481800"/>
              <a:gd name="connsiteX4" fmla="*/ 0 w 464439"/>
              <a:gd name="connsiteY4" fmla="*/ 442620 h 48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4439" h="481800">
                <a:moveTo>
                  <a:pt x="0" y="442620"/>
                </a:moveTo>
                <a:cubicBezTo>
                  <a:pt x="53721" y="233679"/>
                  <a:pt x="210566" y="66675"/>
                  <a:pt x="415671" y="0"/>
                </a:cubicBezTo>
                <a:lnTo>
                  <a:pt x="464439" y="149859"/>
                </a:lnTo>
                <a:cubicBezTo>
                  <a:pt x="310515" y="199770"/>
                  <a:pt x="192913" y="325120"/>
                  <a:pt x="152654" y="481800"/>
                </a:cubicBezTo>
                <a:lnTo>
                  <a:pt x="0" y="442620"/>
                </a:lnTo>
              </a:path>
            </a:pathLst>
          </a:custGeom>
          <a:solidFill>
            <a:srgbClr val="70AD4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31" name="Freeform 3"/>
          <p:cNvSpPr/>
          <p:nvPr/>
        </p:nvSpPr>
        <p:spPr>
          <a:xfrm>
            <a:off x="15750795" y="10341102"/>
            <a:ext cx="966978" cy="1001700"/>
          </a:xfrm>
          <a:custGeom>
            <a:avLst/>
            <a:gdLst>
              <a:gd name="connsiteX0" fmla="*/ 9525 w 483489"/>
              <a:gd name="connsiteY0" fmla="*/ 452145 h 500850"/>
              <a:gd name="connsiteX1" fmla="*/ 425196 w 483489"/>
              <a:gd name="connsiteY1" fmla="*/ 9525 h 500850"/>
              <a:gd name="connsiteX2" fmla="*/ 473964 w 483489"/>
              <a:gd name="connsiteY2" fmla="*/ 159384 h 500850"/>
              <a:gd name="connsiteX3" fmla="*/ 162179 w 483489"/>
              <a:gd name="connsiteY3" fmla="*/ 491325 h 500850"/>
              <a:gd name="connsiteX4" fmla="*/ 9525 w 483489"/>
              <a:gd name="connsiteY4" fmla="*/ 452145 h 500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3489" h="500850">
                <a:moveTo>
                  <a:pt x="9525" y="452145"/>
                </a:moveTo>
                <a:cubicBezTo>
                  <a:pt x="63246" y="243204"/>
                  <a:pt x="220091" y="76200"/>
                  <a:pt x="425196" y="9525"/>
                </a:cubicBezTo>
                <a:lnTo>
                  <a:pt x="473964" y="159384"/>
                </a:lnTo>
                <a:cubicBezTo>
                  <a:pt x="320040" y="209295"/>
                  <a:pt x="202438" y="334645"/>
                  <a:pt x="162179" y="491325"/>
                </a:cubicBezTo>
                <a:lnTo>
                  <a:pt x="9525" y="45214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32" name="Freeform 3"/>
          <p:cNvSpPr/>
          <p:nvPr/>
        </p:nvSpPr>
        <p:spPr>
          <a:xfrm>
            <a:off x="16601186" y="10298430"/>
            <a:ext cx="389636" cy="361440"/>
          </a:xfrm>
          <a:custGeom>
            <a:avLst/>
            <a:gdLst>
              <a:gd name="connsiteX0" fmla="*/ 0 w 194818"/>
              <a:gd name="connsiteY0" fmla="*/ 30860 h 180720"/>
              <a:gd name="connsiteX1" fmla="*/ 194818 w 194818"/>
              <a:gd name="connsiteY1" fmla="*/ 0 h 180720"/>
              <a:gd name="connsiteX2" fmla="*/ 194818 w 194818"/>
              <a:gd name="connsiteY2" fmla="*/ 157479 h 180720"/>
              <a:gd name="connsiteX3" fmla="*/ 48768 w 194818"/>
              <a:gd name="connsiteY3" fmla="*/ 180720 h 180720"/>
              <a:gd name="connsiteX4" fmla="*/ 0 w 194818"/>
              <a:gd name="connsiteY4" fmla="*/ 30860 h 180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4818" h="180720">
                <a:moveTo>
                  <a:pt x="0" y="30860"/>
                </a:moveTo>
                <a:cubicBezTo>
                  <a:pt x="62864" y="10414"/>
                  <a:pt x="128651" y="0"/>
                  <a:pt x="194818" y="0"/>
                </a:cubicBezTo>
                <a:lnTo>
                  <a:pt x="194818" y="157479"/>
                </a:lnTo>
                <a:cubicBezTo>
                  <a:pt x="145160" y="157479"/>
                  <a:pt x="95884" y="165353"/>
                  <a:pt x="48768" y="180720"/>
                </a:cubicBezTo>
                <a:lnTo>
                  <a:pt x="0" y="30860"/>
                </a:lnTo>
              </a:path>
            </a:pathLst>
          </a:custGeom>
          <a:solidFill>
            <a:srgbClr val="6D764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33" name="Freeform 3"/>
          <p:cNvSpPr/>
          <p:nvPr/>
        </p:nvSpPr>
        <p:spPr>
          <a:xfrm>
            <a:off x="16582136" y="10279380"/>
            <a:ext cx="427736" cy="399540"/>
          </a:xfrm>
          <a:custGeom>
            <a:avLst/>
            <a:gdLst>
              <a:gd name="connsiteX0" fmla="*/ 9525 w 213868"/>
              <a:gd name="connsiteY0" fmla="*/ 40385 h 199770"/>
              <a:gd name="connsiteX1" fmla="*/ 204343 w 213868"/>
              <a:gd name="connsiteY1" fmla="*/ 9525 h 199770"/>
              <a:gd name="connsiteX2" fmla="*/ 204343 w 213868"/>
              <a:gd name="connsiteY2" fmla="*/ 167004 h 199770"/>
              <a:gd name="connsiteX3" fmla="*/ 58293 w 213868"/>
              <a:gd name="connsiteY3" fmla="*/ 190245 h 199770"/>
              <a:gd name="connsiteX4" fmla="*/ 9525 w 213868"/>
              <a:gd name="connsiteY4" fmla="*/ 40385 h 199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868" h="199770">
                <a:moveTo>
                  <a:pt x="9525" y="40385"/>
                </a:moveTo>
                <a:cubicBezTo>
                  <a:pt x="72389" y="19939"/>
                  <a:pt x="138176" y="9525"/>
                  <a:pt x="204343" y="9525"/>
                </a:cubicBezTo>
                <a:lnTo>
                  <a:pt x="204343" y="167004"/>
                </a:lnTo>
                <a:cubicBezTo>
                  <a:pt x="154685" y="167004"/>
                  <a:pt x="105409" y="174878"/>
                  <a:pt x="58293" y="190245"/>
                </a:cubicBezTo>
                <a:lnTo>
                  <a:pt x="9525" y="4038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34" name="Freeform 3"/>
          <p:cNvSpPr/>
          <p:nvPr/>
        </p:nvSpPr>
        <p:spPr>
          <a:xfrm>
            <a:off x="17150589" y="10109709"/>
            <a:ext cx="662430" cy="372870"/>
          </a:xfrm>
          <a:custGeom>
            <a:avLst/>
            <a:gdLst>
              <a:gd name="connsiteX0" fmla="*/ 6350 w 331215"/>
              <a:gd name="connsiteY0" fmla="*/ 180085 h 186435"/>
              <a:gd name="connsiteX1" fmla="*/ 266953 w 331215"/>
              <a:gd name="connsiteY1" fmla="*/ 6350 h 186435"/>
              <a:gd name="connsiteX2" fmla="*/ 324865 w 331215"/>
              <a:gd name="connsiteY2" fmla="*/ 6350 h 1864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1215" h="186435">
                <a:moveTo>
                  <a:pt x="6350" y="180085"/>
                </a:moveTo>
                <a:lnTo>
                  <a:pt x="266953" y="6350"/>
                </a:lnTo>
                <a:lnTo>
                  <a:pt x="324865" y="6350"/>
                </a:lnTo>
              </a:path>
            </a:pathLst>
          </a:custGeom>
          <a:ln w="12700">
            <a:solidFill>
              <a:srgbClr val="A6A6A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35" name="Freeform 3"/>
          <p:cNvSpPr/>
          <p:nvPr/>
        </p:nvSpPr>
        <p:spPr>
          <a:xfrm>
            <a:off x="17781525" y="10719308"/>
            <a:ext cx="598422" cy="98552"/>
          </a:xfrm>
          <a:custGeom>
            <a:avLst/>
            <a:gdLst>
              <a:gd name="connsiteX0" fmla="*/ 6350 w 299211"/>
              <a:gd name="connsiteY0" fmla="*/ 42926 h 49276"/>
              <a:gd name="connsiteX1" fmla="*/ 236473 w 299211"/>
              <a:gd name="connsiteY1" fmla="*/ 6350 h 49276"/>
              <a:gd name="connsiteX2" fmla="*/ 292861 w 299211"/>
              <a:gd name="connsiteY2" fmla="*/ 6350 h 49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9211" h="49276">
                <a:moveTo>
                  <a:pt x="6350" y="42926"/>
                </a:moveTo>
                <a:lnTo>
                  <a:pt x="236473" y="6350"/>
                </a:lnTo>
                <a:lnTo>
                  <a:pt x="292861" y="6350"/>
                </a:lnTo>
              </a:path>
            </a:pathLst>
          </a:custGeom>
          <a:ln w="12700">
            <a:solidFill>
              <a:srgbClr val="A6A6A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36" name="Freeform 3"/>
          <p:cNvSpPr/>
          <p:nvPr/>
        </p:nvSpPr>
        <p:spPr>
          <a:xfrm>
            <a:off x="18046701" y="11758677"/>
            <a:ext cx="537462" cy="86358"/>
          </a:xfrm>
          <a:custGeom>
            <a:avLst/>
            <a:gdLst>
              <a:gd name="connsiteX0" fmla="*/ 6350 w 268731"/>
              <a:gd name="connsiteY0" fmla="*/ 36829 h 43179"/>
              <a:gd name="connsiteX1" fmla="*/ 204469 w 268731"/>
              <a:gd name="connsiteY1" fmla="*/ 6350 h 43179"/>
              <a:gd name="connsiteX2" fmla="*/ 262381 w 268731"/>
              <a:gd name="connsiteY2" fmla="*/ 6350 h 431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8731" h="43179">
                <a:moveTo>
                  <a:pt x="6350" y="36829"/>
                </a:moveTo>
                <a:lnTo>
                  <a:pt x="204469" y="6350"/>
                </a:lnTo>
                <a:lnTo>
                  <a:pt x="262381" y="6350"/>
                </a:lnTo>
              </a:path>
            </a:pathLst>
          </a:custGeom>
          <a:ln w="12700">
            <a:solidFill>
              <a:srgbClr val="A6A6A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37" name="Freeform 3"/>
          <p:cNvSpPr/>
          <p:nvPr/>
        </p:nvSpPr>
        <p:spPr>
          <a:xfrm>
            <a:off x="17510253" y="12511532"/>
            <a:ext cx="845310" cy="189992"/>
          </a:xfrm>
          <a:custGeom>
            <a:avLst/>
            <a:gdLst>
              <a:gd name="connsiteX0" fmla="*/ 6350 w 422655"/>
              <a:gd name="connsiteY0" fmla="*/ 6350 h 94996"/>
              <a:gd name="connsiteX1" fmla="*/ 359918 w 422655"/>
              <a:gd name="connsiteY1" fmla="*/ 88646 h 94996"/>
              <a:gd name="connsiteX2" fmla="*/ 416305 w 422655"/>
              <a:gd name="connsiteY2" fmla="*/ 88646 h 94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2655" h="94996">
                <a:moveTo>
                  <a:pt x="6350" y="6350"/>
                </a:moveTo>
                <a:lnTo>
                  <a:pt x="359918" y="88646"/>
                </a:lnTo>
                <a:lnTo>
                  <a:pt x="416305" y="88646"/>
                </a:lnTo>
              </a:path>
            </a:pathLst>
          </a:custGeom>
          <a:ln w="12700">
            <a:solidFill>
              <a:srgbClr val="A6A6A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38" name="Freeform 3"/>
          <p:cNvSpPr/>
          <p:nvPr/>
        </p:nvSpPr>
        <p:spPr>
          <a:xfrm>
            <a:off x="15513813" y="12301220"/>
            <a:ext cx="686814" cy="174752"/>
          </a:xfrm>
          <a:custGeom>
            <a:avLst/>
            <a:gdLst>
              <a:gd name="connsiteX0" fmla="*/ 337057 w 343407"/>
              <a:gd name="connsiteY0" fmla="*/ 6350 h 87376"/>
              <a:gd name="connsiteX1" fmla="*/ 64261 w 343407"/>
              <a:gd name="connsiteY1" fmla="*/ 81026 h 87376"/>
              <a:gd name="connsiteX2" fmla="*/ 6350 w 343407"/>
              <a:gd name="connsiteY2" fmla="*/ 81026 h 873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43407" h="87376">
                <a:moveTo>
                  <a:pt x="337057" y="6350"/>
                </a:moveTo>
                <a:lnTo>
                  <a:pt x="64261" y="81026"/>
                </a:lnTo>
                <a:lnTo>
                  <a:pt x="6350" y="81026"/>
                </a:lnTo>
              </a:path>
            </a:pathLst>
          </a:custGeom>
          <a:ln w="12700">
            <a:solidFill>
              <a:srgbClr val="A6A6A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39" name="Freeform 3"/>
          <p:cNvSpPr/>
          <p:nvPr/>
        </p:nvSpPr>
        <p:spPr>
          <a:xfrm>
            <a:off x="14949933" y="10682733"/>
            <a:ext cx="1250694" cy="135126"/>
          </a:xfrm>
          <a:custGeom>
            <a:avLst/>
            <a:gdLst>
              <a:gd name="connsiteX0" fmla="*/ 618997 w 625347"/>
              <a:gd name="connsiteY0" fmla="*/ 61213 h 67563"/>
              <a:gd name="connsiteX1" fmla="*/ 62738 w 625347"/>
              <a:gd name="connsiteY1" fmla="*/ 6350 h 67563"/>
              <a:gd name="connsiteX2" fmla="*/ 6350 w 625347"/>
              <a:gd name="connsiteY2" fmla="*/ 6350 h 675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25347" h="67563">
                <a:moveTo>
                  <a:pt x="618997" y="61213"/>
                </a:moveTo>
                <a:lnTo>
                  <a:pt x="62738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A6A6A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40" name="Freeform 3"/>
          <p:cNvSpPr/>
          <p:nvPr/>
        </p:nvSpPr>
        <p:spPr>
          <a:xfrm>
            <a:off x="16233139" y="10060940"/>
            <a:ext cx="598422" cy="421640"/>
          </a:xfrm>
          <a:custGeom>
            <a:avLst/>
            <a:gdLst>
              <a:gd name="connsiteX0" fmla="*/ 292861 w 299211"/>
              <a:gd name="connsiteY0" fmla="*/ 204470 h 210820"/>
              <a:gd name="connsiteX1" fmla="*/ 62738 w 299211"/>
              <a:gd name="connsiteY1" fmla="*/ 6350 h 210820"/>
              <a:gd name="connsiteX2" fmla="*/ 6350 w 299211"/>
              <a:gd name="connsiteY2" fmla="*/ 6350 h 21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9211" h="210820">
                <a:moveTo>
                  <a:pt x="292861" y="204470"/>
                </a:moveTo>
                <a:lnTo>
                  <a:pt x="62738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A6A6A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41" name="Freeform 3"/>
          <p:cNvSpPr/>
          <p:nvPr/>
        </p:nvSpPr>
        <p:spPr>
          <a:xfrm>
            <a:off x="1691641" y="2395728"/>
            <a:ext cx="6352030" cy="588264"/>
          </a:xfrm>
          <a:custGeom>
            <a:avLst/>
            <a:gdLst>
              <a:gd name="connsiteX0" fmla="*/ 170522 w 3176015"/>
              <a:gd name="connsiteY0" fmla="*/ 0 h 294132"/>
              <a:gd name="connsiteX1" fmla="*/ 3005455 w 3176015"/>
              <a:gd name="connsiteY1" fmla="*/ 0 h 294132"/>
              <a:gd name="connsiteX2" fmla="*/ 3176015 w 3176015"/>
              <a:gd name="connsiteY2" fmla="*/ 205740 h 294132"/>
              <a:gd name="connsiteX3" fmla="*/ 3176015 w 3176015"/>
              <a:gd name="connsiteY3" fmla="*/ 294132 h 294132"/>
              <a:gd name="connsiteX4" fmla="*/ 0 w 3176015"/>
              <a:gd name="connsiteY4" fmla="*/ 294132 h 294132"/>
              <a:gd name="connsiteX5" fmla="*/ 0 w 3176015"/>
              <a:gd name="connsiteY5" fmla="*/ 205740 h 294132"/>
              <a:gd name="connsiteX6" fmla="*/ 170522 w 3176015"/>
              <a:gd name="connsiteY6" fmla="*/ 0 h 2941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76015" h="294132">
                <a:moveTo>
                  <a:pt x="170522" y="0"/>
                </a:moveTo>
                <a:lnTo>
                  <a:pt x="3005455" y="0"/>
                </a:lnTo>
                <a:cubicBezTo>
                  <a:pt x="3099689" y="0"/>
                  <a:pt x="3176015" y="92075"/>
                  <a:pt x="3176015" y="205740"/>
                </a:cubicBezTo>
                <a:lnTo>
                  <a:pt x="3176015" y="294132"/>
                </a:lnTo>
                <a:lnTo>
                  <a:pt x="0" y="294132"/>
                </a:lnTo>
                <a:lnTo>
                  <a:pt x="0" y="205740"/>
                </a:lnTo>
                <a:cubicBezTo>
                  <a:pt x="0" y="92075"/>
                  <a:pt x="76352" y="0"/>
                  <a:pt x="170522" y="0"/>
                </a:cubicBezTo>
              </a:path>
            </a:pathLst>
          </a:custGeom>
          <a:solidFill>
            <a:srgbClr val="4E4E4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42" name="Freeform 3"/>
          <p:cNvSpPr/>
          <p:nvPr/>
        </p:nvSpPr>
        <p:spPr>
          <a:xfrm>
            <a:off x="8638033" y="2398776"/>
            <a:ext cx="6352030" cy="588264"/>
          </a:xfrm>
          <a:custGeom>
            <a:avLst/>
            <a:gdLst>
              <a:gd name="connsiteX0" fmla="*/ 170561 w 3176015"/>
              <a:gd name="connsiteY0" fmla="*/ 0 h 294132"/>
              <a:gd name="connsiteX1" fmla="*/ 3005455 w 3176015"/>
              <a:gd name="connsiteY1" fmla="*/ 0 h 294132"/>
              <a:gd name="connsiteX2" fmla="*/ 3176015 w 3176015"/>
              <a:gd name="connsiteY2" fmla="*/ 205740 h 294132"/>
              <a:gd name="connsiteX3" fmla="*/ 3176015 w 3176015"/>
              <a:gd name="connsiteY3" fmla="*/ 294132 h 294132"/>
              <a:gd name="connsiteX4" fmla="*/ 0 w 3176015"/>
              <a:gd name="connsiteY4" fmla="*/ 294132 h 294132"/>
              <a:gd name="connsiteX5" fmla="*/ 0 w 3176015"/>
              <a:gd name="connsiteY5" fmla="*/ 205740 h 294132"/>
              <a:gd name="connsiteX6" fmla="*/ 170561 w 3176015"/>
              <a:gd name="connsiteY6" fmla="*/ 0 h 2941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76015" h="294132">
                <a:moveTo>
                  <a:pt x="170561" y="0"/>
                </a:moveTo>
                <a:lnTo>
                  <a:pt x="3005455" y="0"/>
                </a:lnTo>
                <a:cubicBezTo>
                  <a:pt x="3099688" y="0"/>
                  <a:pt x="3176015" y="92075"/>
                  <a:pt x="3176015" y="205740"/>
                </a:cubicBezTo>
                <a:lnTo>
                  <a:pt x="3176015" y="294132"/>
                </a:lnTo>
                <a:lnTo>
                  <a:pt x="0" y="294132"/>
                </a:lnTo>
                <a:lnTo>
                  <a:pt x="0" y="205740"/>
                </a:lnTo>
                <a:cubicBezTo>
                  <a:pt x="0" y="92075"/>
                  <a:pt x="76327" y="0"/>
                  <a:pt x="170561" y="0"/>
                </a:cubicBezTo>
              </a:path>
            </a:pathLst>
          </a:custGeom>
          <a:solidFill>
            <a:srgbClr val="4E4E4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43" name="Freeform 3"/>
          <p:cNvSpPr/>
          <p:nvPr/>
        </p:nvSpPr>
        <p:spPr>
          <a:xfrm>
            <a:off x="15617952" y="2398776"/>
            <a:ext cx="6352032" cy="588264"/>
          </a:xfrm>
          <a:custGeom>
            <a:avLst/>
            <a:gdLst>
              <a:gd name="connsiteX0" fmla="*/ 170560 w 3176016"/>
              <a:gd name="connsiteY0" fmla="*/ 0 h 294132"/>
              <a:gd name="connsiteX1" fmla="*/ 3005455 w 3176016"/>
              <a:gd name="connsiteY1" fmla="*/ 0 h 294132"/>
              <a:gd name="connsiteX2" fmla="*/ 3176016 w 3176016"/>
              <a:gd name="connsiteY2" fmla="*/ 205740 h 294132"/>
              <a:gd name="connsiteX3" fmla="*/ 3176016 w 3176016"/>
              <a:gd name="connsiteY3" fmla="*/ 294132 h 294132"/>
              <a:gd name="connsiteX4" fmla="*/ 0 w 3176016"/>
              <a:gd name="connsiteY4" fmla="*/ 294132 h 294132"/>
              <a:gd name="connsiteX5" fmla="*/ 0 w 3176016"/>
              <a:gd name="connsiteY5" fmla="*/ 205740 h 294132"/>
              <a:gd name="connsiteX6" fmla="*/ 170560 w 3176016"/>
              <a:gd name="connsiteY6" fmla="*/ 0 h 2941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76016" h="294132">
                <a:moveTo>
                  <a:pt x="170560" y="0"/>
                </a:moveTo>
                <a:lnTo>
                  <a:pt x="3005455" y="0"/>
                </a:lnTo>
                <a:cubicBezTo>
                  <a:pt x="3099689" y="0"/>
                  <a:pt x="3176016" y="92075"/>
                  <a:pt x="3176016" y="205740"/>
                </a:cubicBezTo>
                <a:lnTo>
                  <a:pt x="3176016" y="294132"/>
                </a:lnTo>
                <a:lnTo>
                  <a:pt x="0" y="294132"/>
                </a:lnTo>
                <a:lnTo>
                  <a:pt x="0" y="205740"/>
                </a:lnTo>
                <a:cubicBezTo>
                  <a:pt x="0" y="92075"/>
                  <a:pt x="76327" y="0"/>
                  <a:pt x="170560" y="0"/>
                </a:cubicBezTo>
              </a:path>
            </a:pathLst>
          </a:custGeom>
          <a:solidFill>
            <a:srgbClr val="4E4E4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44" name="Freeform 3"/>
          <p:cNvSpPr/>
          <p:nvPr/>
        </p:nvSpPr>
        <p:spPr>
          <a:xfrm>
            <a:off x="15617952" y="5370576"/>
            <a:ext cx="6352032" cy="585216"/>
          </a:xfrm>
          <a:custGeom>
            <a:avLst/>
            <a:gdLst>
              <a:gd name="connsiteX0" fmla="*/ 170560 w 3176016"/>
              <a:gd name="connsiteY0" fmla="*/ 0 h 292608"/>
              <a:gd name="connsiteX1" fmla="*/ 3005455 w 3176016"/>
              <a:gd name="connsiteY1" fmla="*/ 0 h 292608"/>
              <a:gd name="connsiteX2" fmla="*/ 3176016 w 3176016"/>
              <a:gd name="connsiteY2" fmla="*/ 204723 h 292608"/>
              <a:gd name="connsiteX3" fmla="*/ 3176016 w 3176016"/>
              <a:gd name="connsiteY3" fmla="*/ 292608 h 292608"/>
              <a:gd name="connsiteX4" fmla="*/ 0 w 3176016"/>
              <a:gd name="connsiteY4" fmla="*/ 292608 h 292608"/>
              <a:gd name="connsiteX5" fmla="*/ 0 w 3176016"/>
              <a:gd name="connsiteY5" fmla="*/ 204723 h 292608"/>
              <a:gd name="connsiteX6" fmla="*/ 170560 w 3176016"/>
              <a:gd name="connsiteY6" fmla="*/ 0 h 292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76016" h="292608">
                <a:moveTo>
                  <a:pt x="170560" y="0"/>
                </a:moveTo>
                <a:lnTo>
                  <a:pt x="3005455" y="0"/>
                </a:lnTo>
                <a:cubicBezTo>
                  <a:pt x="3099689" y="0"/>
                  <a:pt x="3176016" y="91694"/>
                  <a:pt x="3176016" y="204723"/>
                </a:cubicBezTo>
                <a:lnTo>
                  <a:pt x="3176016" y="292608"/>
                </a:lnTo>
                <a:lnTo>
                  <a:pt x="0" y="292608"/>
                </a:lnTo>
                <a:lnTo>
                  <a:pt x="0" y="204723"/>
                </a:lnTo>
                <a:cubicBezTo>
                  <a:pt x="0" y="91694"/>
                  <a:pt x="76327" y="0"/>
                  <a:pt x="170560" y="0"/>
                </a:cubicBezTo>
              </a:path>
            </a:pathLst>
          </a:custGeom>
          <a:solidFill>
            <a:srgbClr val="4E4E4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45" name="Freeform 3"/>
          <p:cNvSpPr/>
          <p:nvPr/>
        </p:nvSpPr>
        <p:spPr>
          <a:xfrm>
            <a:off x="1682496" y="5385816"/>
            <a:ext cx="13307568" cy="585216"/>
          </a:xfrm>
          <a:custGeom>
            <a:avLst/>
            <a:gdLst>
              <a:gd name="connsiteX0" fmla="*/ 285191 w 6653784"/>
              <a:gd name="connsiteY0" fmla="*/ 0 h 292608"/>
              <a:gd name="connsiteX1" fmla="*/ 6368542 w 6653784"/>
              <a:gd name="connsiteY1" fmla="*/ 0 h 292608"/>
              <a:gd name="connsiteX2" fmla="*/ 6653784 w 6653784"/>
              <a:gd name="connsiteY2" fmla="*/ 287020 h 292608"/>
              <a:gd name="connsiteX3" fmla="*/ 6653784 w 6653784"/>
              <a:gd name="connsiteY3" fmla="*/ 292608 h 292608"/>
              <a:gd name="connsiteX4" fmla="*/ 0 w 6653784"/>
              <a:gd name="connsiteY4" fmla="*/ 292608 h 292608"/>
              <a:gd name="connsiteX5" fmla="*/ 0 w 6653784"/>
              <a:gd name="connsiteY5" fmla="*/ 287020 h 292608"/>
              <a:gd name="connsiteX6" fmla="*/ 285191 w 6653784"/>
              <a:gd name="connsiteY6" fmla="*/ 0 h 2926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653784" h="292608">
                <a:moveTo>
                  <a:pt x="285191" y="0"/>
                </a:moveTo>
                <a:lnTo>
                  <a:pt x="6368542" y="0"/>
                </a:lnTo>
                <a:cubicBezTo>
                  <a:pt x="6526149" y="0"/>
                  <a:pt x="6653784" y="128523"/>
                  <a:pt x="6653784" y="287020"/>
                </a:cubicBezTo>
                <a:lnTo>
                  <a:pt x="6653784" y="292608"/>
                </a:lnTo>
                <a:lnTo>
                  <a:pt x="0" y="292608"/>
                </a:lnTo>
                <a:lnTo>
                  <a:pt x="0" y="287020"/>
                </a:lnTo>
                <a:cubicBezTo>
                  <a:pt x="0" y="128523"/>
                  <a:pt x="127685" y="0"/>
                  <a:pt x="285191" y="0"/>
                </a:cubicBezTo>
              </a:path>
            </a:pathLst>
          </a:custGeom>
          <a:solidFill>
            <a:srgbClr val="4E4E4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46" name="Freeform 3"/>
          <p:cNvSpPr/>
          <p:nvPr/>
        </p:nvSpPr>
        <p:spPr>
          <a:xfrm>
            <a:off x="12079224" y="9232392"/>
            <a:ext cx="9835896" cy="566928"/>
          </a:xfrm>
          <a:custGeom>
            <a:avLst/>
            <a:gdLst>
              <a:gd name="connsiteX0" fmla="*/ 264032 w 4917948"/>
              <a:gd name="connsiteY0" fmla="*/ 0 h 283464"/>
              <a:gd name="connsiteX1" fmla="*/ 4653915 w 4917948"/>
              <a:gd name="connsiteY1" fmla="*/ 0 h 283464"/>
              <a:gd name="connsiteX2" fmla="*/ 4917948 w 4917948"/>
              <a:gd name="connsiteY2" fmla="*/ 198247 h 283464"/>
              <a:gd name="connsiteX3" fmla="*/ 4917948 w 4917948"/>
              <a:gd name="connsiteY3" fmla="*/ 283464 h 283464"/>
              <a:gd name="connsiteX4" fmla="*/ 0 w 4917948"/>
              <a:gd name="connsiteY4" fmla="*/ 283464 h 283464"/>
              <a:gd name="connsiteX5" fmla="*/ 0 w 4917948"/>
              <a:gd name="connsiteY5" fmla="*/ 198247 h 283464"/>
              <a:gd name="connsiteX6" fmla="*/ 264032 w 4917948"/>
              <a:gd name="connsiteY6" fmla="*/ 0 h 283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917948" h="283464">
                <a:moveTo>
                  <a:pt x="264032" y="0"/>
                </a:moveTo>
                <a:lnTo>
                  <a:pt x="4653915" y="0"/>
                </a:lnTo>
                <a:cubicBezTo>
                  <a:pt x="4799711" y="0"/>
                  <a:pt x="4917948" y="88773"/>
                  <a:pt x="4917948" y="198247"/>
                </a:cubicBezTo>
                <a:lnTo>
                  <a:pt x="4917948" y="283464"/>
                </a:lnTo>
                <a:lnTo>
                  <a:pt x="0" y="283464"/>
                </a:lnTo>
                <a:lnTo>
                  <a:pt x="0" y="198247"/>
                </a:lnTo>
                <a:cubicBezTo>
                  <a:pt x="0" y="88773"/>
                  <a:pt x="118236" y="0"/>
                  <a:pt x="264032" y="0"/>
                </a:cubicBezTo>
              </a:path>
            </a:pathLst>
          </a:custGeom>
          <a:solidFill>
            <a:srgbClr val="4E4E4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047" name="Freeform 3"/>
          <p:cNvSpPr/>
          <p:nvPr/>
        </p:nvSpPr>
        <p:spPr>
          <a:xfrm>
            <a:off x="1639824" y="9232392"/>
            <a:ext cx="9838944" cy="566928"/>
          </a:xfrm>
          <a:custGeom>
            <a:avLst/>
            <a:gdLst>
              <a:gd name="connsiteX0" fmla="*/ 264134 w 4919472"/>
              <a:gd name="connsiteY0" fmla="*/ 0 h 283464"/>
              <a:gd name="connsiteX1" fmla="*/ 4655312 w 4919472"/>
              <a:gd name="connsiteY1" fmla="*/ 0 h 283464"/>
              <a:gd name="connsiteX2" fmla="*/ 4919472 w 4919472"/>
              <a:gd name="connsiteY2" fmla="*/ 198247 h 283464"/>
              <a:gd name="connsiteX3" fmla="*/ 4919472 w 4919472"/>
              <a:gd name="connsiteY3" fmla="*/ 283464 h 283464"/>
              <a:gd name="connsiteX4" fmla="*/ 0 w 4919472"/>
              <a:gd name="connsiteY4" fmla="*/ 283464 h 283464"/>
              <a:gd name="connsiteX5" fmla="*/ 0 w 4919472"/>
              <a:gd name="connsiteY5" fmla="*/ 198247 h 283464"/>
              <a:gd name="connsiteX6" fmla="*/ 264134 w 4919472"/>
              <a:gd name="connsiteY6" fmla="*/ 0 h 283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919472" h="283464">
                <a:moveTo>
                  <a:pt x="264134" y="0"/>
                </a:moveTo>
                <a:lnTo>
                  <a:pt x="4655312" y="0"/>
                </a:lnTo>
                <a:cubicBezTo>
                  <a:pt x="4801235" y="0"/>
                  <a:pt x="4919472" y="88773"/>
                  <a:pt x="4919472" y="198247"/>
                </a:cubicBezTo>
                <a:lnTo>
                  <a:pt x="4919472" y="283464"/>
                </a:lnTo>
                <a:lnTo>
                  <a:pt x="0" y="283464"/>
                </a:lnTo>
                <a:lnTo>
                  <a:pt x="0" y="198247"/>
                </a:lnTo>
                <a:cubicBezTo>
                  <a:pt x="0" y="88773"/>
                  <a:pt x="118262" y="0"/>
                  <a:pt x="264134" y="0"/>
                </a:cubicBezTo>
              </a:path>
            </a:pathLst>
          </a:custGeom>
          <a:solidFill>
            <a:srgbClr val="4E4E4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15200"/>
            <a:ext cx="7594600" cy="640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226801" y="7721600"/>
            <a:ext cx="535403" cy="3582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81%</a:t>
            </a:r>
          </a:p>
        </p:txBody>
      </p:sp>
      <p:sp>
        <p:nvSpPr>
          <p:cNvPr id="1049" name="TextBox 1"/>
          <p:cNvSpPr txBox="1"/>
          <p:nvPr/>
        </p:nvSpPr>
        <p:spPr>
          <a:xfrm>
            <a:off x="2590800" y="6527800"/>
            <a:ext cx="1080424" cy="16171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508000" algn="l"/>
                <a:tab pos="5588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Medium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800"/>
              </a:lnSpc>
              <a:tabLst>
                <a:tab pos="508000" algn="l"/>
                <a:tab pos="558800" algn="l"/>
              </a:tabLst>
            </a:pPr>
            <a:r>
              <a:rPr lang="en-US" altLang="zh-CN" sz="3600" dirty="0"/>
              <a:t>	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Min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800"/>
              </a:lnSpc>
              <a:tabLst>
                <a:tab pos="508000" algn="l"/>
                <a:tab pos="558800" algn="l"/>
              </a:tabLst>
            </a:pPr>
            <a:r>
              <a:rPr lang="en-US" altLang="zh-CN" sz="3600" dirty="0"/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Max</a:t>
            </a:r>
          </a:p>
        </p:txBody>
      </p:sp>
      <p:sp>
        <p:nvSpPr>
          <p:cNvPr id="1050" name="TextBox 1"/>
          <p:cNvSpPr txBox="1"/>
          <p:nvPr/>
        </p:nvSpPr>
        <p:spPr>
          <a:xfrm>
            <a:off x="3581400" y="11684000"/>
            <a:ext cx="1128514" cy="7451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794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Buildings</a:t>
            </a:r>
          </a:p>
          <a:p>
            <a:pPr>
              <a:lnSpc>
                <a:spcPts val="2800"/>
              </a:lnSpc>
              <a:tabLst>
                <a:tab pos="279400" algn="l"/>
              </a:tabLst>
            </a:pPr>
            <a:r>
              <a:rPr lang="en-US" altLang="zh-CN" sz="3600" dirty="0"/>
              <a:t>	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68%</a:t>
            </a:r>
          </a:p>
        </p:txBody>
      </p:sp>
      <p:sp>
        <p:nvSpPr>
          <p:cNvPr id="1051" name="TextBox 1"/>
          <p:cNvSpPr txBox="1"/>
          <p:nvPr/>
        </p:nvSpPr>
        <p:spPr>
          <a:xfrm>
            <a:off x="5537200" y="11125200"/>
            <a:ext cx="1211870" cy="7130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457200" algn="l"/>
              </a:tabLst>
            </a:pPr>
            <a:r>
              <a:rPr lang="en-US" altLang="zh-CN" sz="3600" dirty="0"/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39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Contracts</a:t>
            </a:r>
          </a:p>
        </p:txBody>
      </p:sp>
      <p:sp>
        <p:nvSpPr>
          <p:cNvPr id="1052" name="TextBox 1"/>
          <p:cNvSpPr txBox="1"/>
          <p:nvPr/>
        </p:nvSpPr>
        <p:spPr>
          <a:xfrm>
            <a:off x="18465801" y="11582400"/>
            <a:ext cx="1856277" cy="15338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30200" algn="l"/>
                <a:tab pos="660400" algn="l"/>
                <a:tab pos="889000" algn="l"/>
              </a:tabLst>
            </a:pPr>
            <a:r>
              <a:rPr lang="en-US" altLang="zh-CN" sz="3600" dirty="0"/>
              <a:t>	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Air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Conditioning</a:t>
            </a:r>
          </a:p>
          <a:p>
            <a:pPr>
              <a:lnSpc>
                <a:spcPts val="2200"/>
              </a:lnSpc>
              <a:tabLst>
                <a:tab pos="330200" algn="l"/>
                <a:tab pos="660400" algn="l"/>
                <a:tab pos="889000" algn="l"/>
              </a:tabLst>
            </a:pPr>
            <a:r>
              <a:rPr lang="en-US" altLang="zh-CN" sz="3600" dirty="0"/>
              <a:t>			</a:t>
            </a:r>
            <a:r>
              <a:rPr lang="en-US" altLang="zh-CN" sz="18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16%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3000"/>
              </a:lnSpc>
              <a:tabLst>
                <a:tab pos="330200" algn="l"/>
                <a:tab pos="660400" algn="l"/>
                <a:tab pos="8890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2200"/>
              </a:lnSpc>
              <a:tabLst>
                <a:tab pos="330200" algn="l"/>
                <a:tab pos="660400" algn="l"/>
                <a:tab pos="889000" algn="l"/>
              </a:tabLst>
            </a:pPr>
            <a:r>
              <a:rPr lang="en-US" altLang="zh-CN" sz="3600" dirty="0"/>
              <a:t>		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10%</a:t>
            </a:r>
          </a:p>
        </p:txBody>
      </p:sp>
      <p:sp>
        <p:nvSpPr>
          <p:cNvPr id="1053" name="TextBox 1"/>
          <p:cNvSpPr txBox="1"/>
          <p:nvPr/>
        </p:nvSpPr>
        <p:spPr>
          <a:xfrm>
            <a:off x="13538201" y="12242800"/>
            <a:ext cx="1903213" cy="6104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048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Lighting,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Pumping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</a:p>
          <a:p>
            <a:pPr>
              <a:lnSpc>
                <a:spcPts val="2200"/>
              </a:lnSpc>
              <a:tabLst>
                <a:tab pos="304800" algn="l"/>
              </a:tabLst>
            </a:pPr>
            <a:r>
              <a:rPr lang="en-US" altLang="zh-CN" sz="3600" dirty="0"/>
              <a:t>	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Blowers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32%</a:t>
            </a:r>
          </a:p>
        </p:txBody>
      </p:sp>
      <p:sp>
        <p:nvSpPr>
          <p:cNvPr id="1054" name="TextBox 1"/>
          <p:cNvSpPr txBox="1"/>
          <p:nvPr/>
        </p:nvSpPr>
        <p:spPr>
          <a:xfrm>
            <a:off x="838201" y="787401"/>
            <a:ext cx="8104783" cy="31274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>
                <a:tab pos="1676400" algn="l"/>
                <a:tab pos="3276600" algn="l"/>
              </a:tabLst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Performance Dashboard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800"/>
              </a:lnSpc>
              <a:tabLst>
                <a:tab pos="1676400" algn="l"/>
                <a:tab pos="3276600" algn="l"/>
              </a:tabLst>
            </a:pPr>
            <a:r>
              <a:rPr lang="en-US" altLang="zh-CN" sz="3600" dirty="0"/>
              <a:t>	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ESCO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EPC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Projects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4400"/>
              </a:lnSpc>
              <a:tabLst>
                <a:tab pos="1676400" algn="l"/>
                <a:tab pos="3276600" algn="l"/>
              </a:tabLst>
            </a:pPr>
            <a:r>
              <a:rPr lang="en-US" altLang="zh-CN" sz="3600" dirty="0"/>
              <a:t>		</a:t>
            </a:r>
            <a:r>
              <a:rPr lang="en-US" altLang="zh-CN" sz="3600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38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22</a:t>
            </a:r>
          </a:p>
        </p:txBody>
      </p:sp>
      <p:sp>
        <p:nvSpPr>
          <p:cNvPr id="1055" name="TextBox 1"/>
          <p:cNvSpPr txBox="1"/>
          <p:nvPr/>
        </p:nvSpPr>
        <p:spPr>
          <a:xfrm>
            <a:off x="16510001" y="2565400"/>
            <a:ext cx="4682885" cy="12038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101600" algn="l"/>
              </a:tabLst>
            </a:pPr>
            <a:r>
              <a:rPr lang="en-US" altLang="zh-CN" sz="3600" dirty="0"/>
              <a:t>	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Popular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Payback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Period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4400"/>
              </a:lnSpc>
              <a:tabLst>
                <a:tab pos="101600" algn="l"/>
              </a:tabLst>
            </a:pPr>
            <a:r>
              <a:rPr lang="en-US" altLang="zh-CN" sz="3600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18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Months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24%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MIRR</a:t>
            </a:r>
          </a:p>
        </p:txBody>
      </p:sp>
      <p:sp>
        <p:nvSpPr>
          <p:cNvPr id="1056" name="TextBox 1"/>
          <p:cNvSpPr txBox="1"/>
          <p:nvPr/>
        </p:nvSpPr>
        <p:spPr>
          <a:xfrm>
            <a:off x="13766801" y="5689601"/>
            <a:ext cx="6459525" cy="5599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254000" algn="l"/>
                <a:tab pos="457200" algn="l"/>
                <a:tab pos="787400" algn="l"/>
                <a:tab pos="3784600" algn="l"/>
                <a:tab pos="3810000" algn="l"/>
                <a:tab pos="3911600" algn="l"/>
                <a:tab pos="4089400" algn="l"/>
                <a:tab pos="4876800" algn="l"/>
                <a:tab pos="5435600" algn="l"/>
              </a:tabLst>
            </a:pPr>
            <a:r>
              <a:rPr lang="en-US" altLang="zh-CN" sz="3600" dirty="0"/>
              <a:t>						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Overall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Savings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4800"/>
              </a:lnSpc>
              <a:tabLst>
                <a:tab pos="254000" algn="l"/>
                <a:tab pos="457200" algn="l"/>
                <a:tab pos="787400" algn="l"/>
                <a:tab pos="3784600" algn="l"/>
                <a:tab pos="3810000" algn="l"/>
                <a:tab pos="3911600" algn="l"/>
                <a:tab pos="4089400" algn="l"/>
                <a:tab pos="4876800" algn="l"/>
                <a:tab pos="5435600" algn="l"/>
              </a:tabLst>
            </a:pPr>
            <a:r>
              <a:rPr lang="en-US" altLang="zh-CN" sz="3600" dirty="0"/>
              <a:t>					</a:t>
            </a: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10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Cr+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kWh</a:t>
            </a:r>
          </a:p>
          <a:p>
            <a:pPr>
              <a:lnSpc>
                <a:spcPts val="6000"/>
              </a:lnSpc>
              <a:tabLst>
                <a:tab pos="254000" algn="l"/>
                <a:tab pos="457200" algn="l"/>
                <a:tab pos="787400" algn="l"/>
                <a:tab pos="3784600" algn="l"/>
                <a:tab pos="3810000" algn="l"/>
                <a:tab pos="3911600" algn="l"/>
                <a:tab pos="4089400" algn="l"/>
                <a:tab pos="4876800" algn="l"/>
                <a:tab pos="5435600" algn="l"/>
              </a:tabLst>
            </a:pPr>
            <a:r>
              <a:rPr lang="en-US" altLang="zh-CN" sz="3600" dirty="0"/>
              <a:t>				</a:t>
            </a: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100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Cr+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INR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3400"/>
              </a:lnSpc>
              <a:tabLst>
                <a:tab pos="254000" algn="l"/>
                <a:tab pos="457200" algn="l"/>
                <a:tab pos="787400" algn="l"/>
                <a:tab pos="3784600" algn="l"/>
                <a:tab pos="3810000" algn="l"/>
                <a:tab pos="3911600" algn="l"/>
                <a:tab pos="4089400" algn="l"/>
                <a:tab pos="4876800" algn="l"/>
                <a:tab pos="5435600" algn="l"/>
              </a:tabLst>
            </a:pPr>
            <a:r>
              <a:rPr lang="en-US" altLang="zh-CN" sz="3600" dirty="0"/>
              <a:t>			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Projects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Distribution-Utility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Type</a:t>
            </a:r>
          </a:p>
          <a:p>
            <a:pPr>
              <a:lnSpc>
                <a:spcPts val="3600"/>
              </a:lnSpc>
              <a:tabLst>
                <a:tab pos="254000" algn="l"/>
                <a:tab pos="457200" algn="l"/>
                <a:tab pos="787400" algn="l"/>
                <a:tab pos="3784600" algn="l"/>
                <a:tab pos="3810000" algn="l"/>
                <a:tab pos="3911600" algn="l"/>
                <a:tab pos="4089400" algn="l"/>
                <a:tab pos="4876800" algn="l"/>
                <a:tab pos="5435600" algn="l"/>
              </a:tabLst>
            </a:pPr>
            <a:r>
              <a:rPr lang="en-US" altLang="zh-CN" sz="3600" dirty="0"/>
              <a:t>		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Steam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5%</a:t>
            </a:r>
          </a:p>
          <a:p>
            <a:pPr>
              <a:lnSpc>
                <a:spcPts val="200"/>
              </a:lnSpc>
              <a:tabLst>
                <a:tab pos="254000" algn="l"/>
                <a:tab pos="457200" algn="l"/>
                <a:tab pos="787400" algn="l"/>
                <a:tab pos="3784600" algn="l"/>
                <a:tab pos="3810000" algn="l"/>
                <a:tab pos="3911600" algn="l"/>
                <a:tab pos="4089400" algn="l"/>
                <a:tab pos="4876800" algn="l"/>
                <a:tab pos="5435600" algn="l"/>
              </a:tabLst>
            </a:pPr>
            <a:r>
              <a:rPr lang="en-US" altLang="zh-CN" sz="3600" dirty="0"/>
              <a:t>							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Solar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5%</a:t>
            </a:r>
          </a:p>
          <a:p>
            <a:pPr>
              <a:lnSpc>
                <a:spcPts val="3400"/>
              </a:lnSpc>
              <a:tabLst>
                <a:tab pos="254000" algn="l"/>
                <a:tab pos="457200" algn="l"/>
                <a:tab pos="787400" algn="l"/>
                <a:tab pos="3784600" algn="l"/>
                <a:tab pos="3810000" algn="l"/>
                <a:tab pos="3911600" algn="l"/>
                <a:tab pos="4089400" algn="l"/>
                <a:tab pos="4876800" algn="l"/>
                <a:tab pos="5435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Machines</a:t>
            </a:r>
          </a:p>
          <a:p>
            <a:pPr>
              <a:lnSpc>
                <a:spcPts val="200"/>
              </a:lnSpc>
              <a:tabLst>
                <a:tab pos="254000" algn="l"/>
                <a:tab pos="457200" algn="l"/>
                <a:tab pos="787400" algn="l"/>
                <a:tab pos="3784600" algn="l"/>
                <a:tab pos="3810000" algn="l"/>
                <a:tab pos="3911600" algn="l"/>
                <a:tab pos="4089400" algn="l"/>
                <a:tab pos="4876800" algn="l"/>
                <a:tab pos="5435600" algn="l"/>
              </a:tabLst>
            </a:pPr>
            <a:r>
              <a:rPr lang="en-US" altLang="zh-CN" sz="3600" dirty="0"/>
              <a:t>								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Air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Compressors</a:t>
            </a:r>
          </a:p>
          <a:p>
            <a:pPr>
              <a:lnSpc>
                <a:spcPts val="1800"/>
              </a:lnSpc>
              <a:tabLst>
                <a:tab pos="254000" algn="l"/>
                <a:tab pos="457200" algn="l"/>
                <a:tab pos="787400" algn="l"/>
                <a:tab pos="3784600" algn="l"/>
                <a:tab pos="3810000" algn="l"/>
                <a:tab pos="3911600" algn="l"/>
                <a:tab pos="4089400" algn="l"/>
                <a:tab pos="4876800" algn="l"/>
                <a:tab pos="5435600" algn="l"/>
              </a:tabLst>
            </a:pPr>
            <a:r>
              <a:rPr lang="en-US" altLang="zh-CN" sz="3600" dirty="0"/>
              <a:t>	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16%</a:t>
            </a:r>
          </a:p>
          <a:p>
            <a:pPr>
              <a:lnSpc>
                <a:spcPts val="200"/>
              </a:lnSpc>
              <a:tabLst>
                <a:tab pos="254000" algn="l"/>
                <a:tab pos="457200" algn="l"/>
                <a:tab pos="787400" algn="l"/>
                <a:tab pos="3784600" algn="l"/>
                <a:tab pos="3810000" algn="l"/>
                <a:tab pos="3911600" algn="l"/>
                <a:tab pos="4089400" algn="l"/>
                <a:tab pos="4876800" algn="l"/>
                <a:tab pos="5435600" algn="l"/>
              </a:tabLst>
            </a:pPr>
            <a:r>
              <a:rPr lang="en-US" altLang="zh-CN" sz="3600" dirty="0"/>
              <a:t>									</a:t>
            </a:r>
            <a:r>
              <a:rPr lang="en-US" altLang="zh-CN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16%</a:t>
            </a:r>
          </a:p>
        </p:txBody>
      </p:sp>
      <p:sp>
        <p:nvSpPr>
          <p:cNvPr id="1057" name="TextBox 1"/>
          <p:cNvSpPr txBox="1"/>
          <p:nvPr/>
        </p:nvSpPr>
        <p:spPr>
          <a:xfrm>
            <a:off x="4064001" y="5715001"/>
            <a:ext cx="6188361" cy="56439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1955800" algn="l"/>
                <a:tab pos="2438400" algn="l"/>
                <a:tab pos="3327400" algn="l"/>
                <a:tab pos="3683000" algn="l"/>
                <a:tab pos="4876800" algn="l"/>
              </a:tabLst>
            </a:pPr>
            <a:r>
              <a:rPr lang="en-US" altLang="zh-CN" sz="3600" dirty="0"/>
              <a:t>		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ESCO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Savings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Percentage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3000"/>
              </a:lnSpc>
              <a:tabLst>
                <a:tab pos="1955800" algn="l"/>
                <a:tab pos="2438400" algn="l"/>
                <a:tab pos="3327400" algn="l"/>
                <a:tab pos="3683000" algn="l"/>
                <a:tab pos="4876800" algn="l"/>
              </a:tabLst>
            </a:pPr>
            <a:r>
              <a:rPr lang="en-US" altLang="zh-CN" sz="3600" dirty="0"/>
              <a:t>				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35-55%%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800"/>
              </a:lnSpc>
              <a:tabLst>
                <a:tab pos="1955800" algn="l"/>
                <a:tab pos="2438400" algn="l"/>
                <a:tab pos="3327400" algn="l"/>
                <a:tab pos="3683000" algn="l"/>
                <a:tab pos="4876800" algn="l"/>
              </a:tabLst>
            </a:pPr>
            <a:r>
              <a:rPr lang="en-US" altLang="zh-CN" sz="3600" dirty="0"/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22%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4200"/>
              </a:lnSpc>
              <a:tabLst>
                <a:tab pos="1955800" algn="l"/>
                <a:tab pos="2438400" algn="l"/>
                <a:tab pos="3327400" algn="l"/>
                <a:tab pos="3683000" algn="l"/>
                <a:tab pos="4876800" algn="l"/>
              </a:tabLst>
            </a:pP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Projects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Distribution-Facility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Type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3800"/>
              </a:lnSpc>
              <a:tabLst>
                <a:tab pos="1955800" algn="l"/>
                <a:tab pos="2438400" algn="l"/>
                <a:tab pos="3327400" algn="l"/>
                <a:tab pos="3683000" algn="l"/>
                <a:tab pos="4876800" algn="l"/>
              </a:tabLst>
            </a:pPr>
            <a:r>
              <a:rPr lang="en-US" altLang="zh-CN" sz="3600" dirty="0"/>
              <a:t>			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Industries</a:t>
            </a:r>
          </a:p>
          <a:p>
            <a:pPr>
              <a:lnSpc>
                <a:spcPts val="2800"/>
              </a:lnSpc>
              <a:tabLst>
                <a:tab pos="1955800" algn="l"/>
                <a:tab pos="2438400" algn="l"/>
                <a:tab pos="3327400" algn="l"/>
                <a:tab pos="3683000" algn="l"/>
                <a:tab pos="4876800" algn="l"/>
              </a:tabLst>
            </a:pPr>
            <a:r>
              <a:rPr lang="en-US" altLang="zh-CN" sz="3600" dirty="0"/>
              <a:t>				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32%</a:t>
            </a:r>
          </a:p>
        </p:txBody>
      </p:sp>
      <p:sp>
        <p:nvSpPr>
          <p:cNvPr id="1058" name="TextBox 1"/>
          <p:cNvSpPr txBox="1"/>
          <p:nvPr/>
        </p:nvSpPr>
        <p:spPr>
          <a:xfrm>
            <a:off x="9956801" y="2565400"/>
            <a:ext cx="3790077" cy="12038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1244600" algn="l"/>
              </a:tabLst>
            </a:pP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ESCO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Savings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8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8" b="1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INR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4400"/>
              </a:lnSpc>
              <a:tabLst>
                <a:tab pos="1244600" algn="l"/>
              </a:tabLst>
            </a:pPr>
            <a:r>
              <a:rPr lang="en-US" altLang="zh-CN" sz="3600" dirty="0"/>
              <a:t>	</a:t>
            </a:r>
            <a:r>
              <a:rPr lang="en-US" altLang="zh-CN" sz="3600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38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Cr+</a:t>
            </a:r>
          </a:p>
        </p:txBody>
      </p:sp>
      <p:sp>
        <p:nvSpPr>
          <p:cNvPr id="1059" name="TextBox 1"/>
          <p:cNvSpPr txBox="1"/>
          <p:nvPr/>
        </p:nvSpPr>
        <p:spPr>
          <a:xfrm>
            <a:off x="16383000" y="11226800"/>
            <a:ext cx="1211870" cy="7130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431800" algn="l"/>
              </a:tabLst>
            </a:pPr>
            <a:r>
              <a:rPr lang="en-US" altLang="zh-CN" sz="3600" dirty="0"/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39</a:t>
            </a:r>
          </a:p>
          <a:p>
            <a:pPr>
              <a:lnSpc>
                <a:spcPts val="2800"/>
              </a:lnSpc>
              <a:tabLst>
                <a:tab pos="4318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Contracts</a:t>
            </a:r>
          </a:p>
        </p:txBody>
      </p:sp>
      <p:sp>
        <p:nvSpPr>
          <p:cNvPr id="1060" name="TextBox 1"/>
          <p:cNvSpPr txBox="1"/>
          <p:nvPr/>
        </p:nvSpPr>
        <p:spPr>
          <a:xfrm>
            <a:off x="23749001" y="13131800"/>
            <a:ext cx="310983" cy="3582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12</a:t>
            </a:r>
          </a:p>
        </p:txBody>
      </p:sp>
      <p:pic>
        <p:nvPicPr>
          <p:cNvPr id="1061" name="Picture 3">
            <a:extLst>
              <a:ext uri="{FF2B5EF4-FFF2-40B4-BE49-F238E27FC236}">
                <a16:creationId xmlns:a16="http://schemas.microsoft.com/office/drawing/2014/main" id="{370344DD-448D-FC7A-F3AB-91F3634D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02600" y="0"/>
            <a:ext cx="3581400" cy="2489200"/>
          </a:xfrm>
          <a:prstGeom prst="rect">
            <a:avLst/>
          </a:prstGeom>
          <a:noFill/>
        </p:spPr>
      </p:pic>
      <p:sp>
        <p:nvSpPr>
          <p:cNvPr id="1062" name="Freeform 3">
            <a:extLst>
              <a:ext uri="{FF2B5EF4-FFF2-40B4-BE49-F238E27FC236}">
                <a16:creationId xmlns:a16="http://schemas.microsoft.com/office/drawing/2014/main" id="{A4AA7961-3B28-6D52-83D4-14C507B099C2}"/>
              </a:ext>
            </a:extLst>
          </p:cNvPr>
          <p:cNvSpPr/>
          <p:nvPr/>
        </p:nvSpPr>
        <p:spPr>
          <a:xfrm flipV="1">
            <a:off x="814324" y="1747594"/>
            <a:ext cx="22426676" cy="15846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19154" r="3438"/>
          <a:stretch/>
        </p:blipFill>
        <p:spPr bwMode="auto">
          <a:xfrm>
            <a:off x="0" y="2627176"/>
            <a:ext cx="23545799" cy="110888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47800" y="801516"/>
            <a:ext cx="7753789" cy="8868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Performance Highlights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3749001" y="13131800"/>
            <a:ext cx="310983" cy="3582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13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108200" y="3911601"/>
            <a:ext cx="4808176" cy="7860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Hot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Water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5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Best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Case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55%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Savings</a:t>
            </a:r>
          </a:p>
          <a:p>
            <a:pPr>
              <a:lnSpc>
                <a:spcPts val="6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Median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45-50%</a:t>
            </a:r>
          </a:p>
          <a:p>
            <a:pPr>
              <a:lnSpc>
                <a:spcPts val="6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Payback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20-24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Months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5600"/>
              </a:lnSpc>
            </a:pP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Steam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48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Best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Case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35%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Savings</a:t>
            </a:r>
          </a:p>
          <a:p>
            <a:pPr>
              <a:lnSpc>
                <a:spcPts val="6000"/>
              </a:lnSpc>
            </a:pPr>
            <a:r>
              <a:rPr lang="en-US" altLang="zh-CN" sz="36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Median</a:t>
            </a:r>
            <a:r>
              <a:rPr lang="en-US" altLang="zh-CN" sz="3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1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2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30-35%</a:t>
            </a:r>
          </a:p>
          <a:p>
            <a:pPr>
              <a:lnSpc>
                <a:spcPts val="6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Payback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15-28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Months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145001" y="3911601"/>
            <a:ext cx="4877041" cy="78922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Air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Compressor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56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Best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Case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50%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Savings</a:t>
            </a:r>
          </a:p>
          <a:p>
            <a:pPr>
              <a:lnSpc>
                <a:spcPts val="6000"/>
              </a:lnSpc>
            </a:pPr>
            <a:r>
              <a:rPr lang="en-US" altLang="zh-CN" sz="36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Median</a:t>
            </a:r>
            <a:r>
              <a:rPr lang="en-US" altLang="zh-CN" sz="3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1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2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35-45%</a:t>
            </a:r>
          </a:p>
          <a:p>
            <a:pPr>
              <a:lnSpc>
                <a:spcPts val="6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Payback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18-24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Months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5200"/>
              </a:lnSpc>
            </a:pP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Pumping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5000"/>
              </a:lnSpc>
            </a:pPr>
            <a:r>
              <a:rPr lang="en-US" altLang="zh-CN" sz="36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Best</a:t>
            </a:r>
            <a:r>
              <a:rPr lang="en-US" altLang="zh-CN" sz="3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Case</a:t>
            </a:r>
            <a:r>
              <a:rPr lang="en-US" altLang="zh-CN" sz="3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1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2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62%</a:t>
            </a:r>
            <a:r>
              <a:rPr lang="en-US" altLang="zh-CN" sz="401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Savings</a:t>
            </a:r>
          </a:p>
          <a:p>
            <a:pPr>
              <a:lnSpc>
                <a:spcPts val="6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Median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35-55%</a:t>
            </a:r>
          </a:p>
          <a:p>
            <a:pPr>
              <a:lnSpc>
                <a:spcPts val="58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Payback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14-20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Months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677400" y="3860801"/>
            <a:ext cx="4808176" cy="77319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Chillers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56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Best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Case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38%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Savings</a:t>
            </a:r>
          </a:p>
          <a:p>
            <a:pPr>
              <a:lnSpc>
                <a:spcPts val="6000"/>
              </a:lnSpc>
            </a:pPr>
            <a:r>
              <a:rPr lang="en-US" altLang="zh-CN" sz="36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Median</a:t>
            </a:r>
            <a:r>
              <a:rPr lang="en-US" altLang="zh-CN" sz="3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1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12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30-35%</a:t>
            </a:r>
          </a:p>
          <a:p>
            <a:pPr>
              <a:lnSpc>
                <a:spcPts val="6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Payback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18-30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Months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4800"/>
              </a:lnSpc>
            </a:pPr>
            <a:r>
              <a:rPr lang="en-US" altLang="zh-CN" sz="4008" b="1" dirty="0">
                <a:solidFill>
                  <a:srgbClr val="829234"/>
                </a:solidFill>
                <a:latin typeface="Calibri" pitchFamily="18" charset="0"/>
                <a:cs typeface="Calibri" pitchFamily="18" charset="0"/>
              </a:rPr>
              <a:t>Lighting</a:t>
            </a:r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2000"/>
              </a:lnSpc>
            </a:pPr>
            <a:endParaRPr lang="en-US" altLang="zh-CN" sz="3600" dirty="0"/>
          </a:p>
          <a:p>
            <a:pPr>
              <a:lnSpc>
                <a:spcPts val="4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Best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Case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80%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Savings</a:t>
            </a:r>
          </a:p>
          <a:p>
            <a:pPr>
              <a:lnSpc>
                <a:spcPts val="6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Median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45-65%</a:t>
            </a:r>
          </a:p>
          <a:p>
            <a:pPr>
              <a:lnSpc>
                <a:spcPts val="6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Payback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400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8" b="1" dirty="0">
                <a:solidFill>
                  <a:srgbClr val="5B9BD5"/>
                </a:solidFill>
                <a:latin typeface="Calibri" pitchFamily="18" charset="0"/>
                <a:cs typeface="Calibri" pitchFamily="18" charset="0"/>
              </a:rPr>
              <a:t>8-24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Months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A239FBF-8ACB-9034-1B05-1C8AFEA25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20409"/>
          <a:stretch/>
        </p:blipFill>
        <p:spPr bwMode="auto">
          <a:xfrm>
            <a:off x="20802600" y="0"/>
            <a:ext cx="3581400" cy="1981200"/>
          </a:xfrm>
          <a:prstGeom prst="rect">
            <a:avLst/>
          </a:prstGeom>
          <a:noFill/>
        </p:spPr>
      </p:pic>
      <p:sp>
        <p:nvSpPr>
          <p:cNvPr id="10" name="Freeform 3">
            <a:extLst>
              <a:ext uri="{FF2B5EF4-FFF2-40B4-BE49-F238E27FC236}">
                <a16:creationId xmlns:a16="http://schemas.microsoft.com/office/drawing/2014/main" id="{453B434C-DF03-D3CA-7692-C271F38C736F}"/>
              </a:ext>
            </a:extLst>
          </p:cNvPr>
          <p:cNvSpPr/>
          <p:nvPr/>
        </p:nvSpPr>
        <p:spPr>
          <a:xfrm>
            <a:off x="1447800" y="2463307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5052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8124" y="24612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57300" y="1981200"/>
            <a:ext cx="8101577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Health and Safety Policy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938996" y="4152112"/>
            <a:ext cx="3850413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Permits to work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38996" y="4717656"/>
            <a:ext cx="9238683" cy="10310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pecific authorization to commence work post 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assessment and mitigation of Risk / Safety Threat.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076FB4-3867-73C7-A7DB-91415F0E5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" y="3314405"/>
            <a:ext cx="3097222" cy="2957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0C792F-3576-F64E-A900-04B2AAA415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996" y="3936507"/>
            <a:ext cx="1785404" cy="1500395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70657785-4197-15FF-7B63-018912942377}"/>
              </a:ext>
            </a:extLst>
          </p:cNvPr>
          <p:cNvSpPr txBox="1"/>
          <p:nvPr/>
        </p:nvSpPr>
        <p:spPr>
          <a:xfrm>
            <a:off x="2971800" y="6934200"/>
            <a:ext cx="7580601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Personal Protective Equipment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A75B5EE-D7D9-EFC7-CD5C-C07AE24F19DF}"/>
              </a:ext>
            </a:extLst>
          </p:cNvPr>
          <p:cNvSpPr txBox="1"/>
          <p:nvPr/>
        </p:nvSpPr>
        <p:spPr>
          <a:xfrm>
            <a:off x="2971800" y="7566423"/>
            <a:ext cx="7944483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 as per job specification and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requirements to ensure protection from any 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 injuries to the site team.</a:t>
            </a:r>
            <a:endParaRPr lang="en-US" altLang="zh-CN" sz="32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456677-BAC1-960B-9CDA-28BFC481A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1" y="6799508"/>
            <a:ext cx="1986761" cy="1986761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6E0844BE-BF61-003C-2794-C2BCC619AD3B}"/>
              </a:ext>
            </a:extLst>
          </p:cNvPr>
          <p:cNvSpPr txBox="1"/>
          <p:nvPr/>
        </p:nvSpPr>
        <p:spPr>
          <a:xfrm>
            <a:off x="15087600" y="4038600"/>
            <a:ext cx="5660524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Workplace Supervision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5DDD1B07-B864-4C5D-0357-9A5E2736B44E}"/>
              </a:ext>
            </a:extLst>
          </p:cNvPr>
          <p:cNvSpPr txBox="1"/>
          <p:nvPr/>
        </p:nvSpPr>
        <p:spPr>
          <a:xfrm>
            <a:off x="15018224" y="4648200"/>
            <a:ext cx="7219925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100% supervisor at site With respect to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Quality, Safety management,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Progress and site management.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B45D66-3982-092D-DA83-24216B7ED4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7"/>
          <a:stretch/>
        </p:blipFill>
        <p:spPr>
          <a:xfrm>
            <a:off x="11811000" y="6324600"/>
            <a:ext cx="3846590" cy="2505749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8FC1A597-A4E4-5BCA-D1E1-6E4D83127BF0}"/>
              </a:ext>
            </a:extLst>
          </p:cNvPr>
          <p:cNvSpPr txBox="1"/>
          <p:nvPr/>
        </p:nvSpPr>
        <p:spPr>
          <a:xfrm>
            <a:off x="15142076" y="6781800"/>
            <a:ext cx="6414128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EHS Awareness Programs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84C89939-3EFD-6739-D99B-C717E04C65A2}"/>
              </a:ext>
            </a:extLst>
          </p:cNvPr>
          <p:cNvSpPr txBox="1"/>
          <p:nvPr/>
        </p:nvSpPr>
        <p:spPr>
          <a:xfrm>
            <a:off x="15011400" y="7391400"/>
            <a:ext cx="8152873" cy="22929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rganised parodically as National Safety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Week, Fire Safety Week , World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Environmental Day etc. to create awareness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employees.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676B23E-8B87-2515-6433-39225A4F0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04" y="10259802"/>
            <a:ext cx="2060996" cy="2060996"/>
          </a:xfrm>
          <a:prstGeom prst="rect">
            <a:avLst/>
          </a:prstGeom>
        </p:spPr>
      </p:pic>
      <p:sp>
        <p:nvSpPr>
          <p:cNvPr id="27" name="TextBox 1">
            <a:extLst>
              <a:ext uri="{FF2B5EF4-FFF2-40B4-BE49-F238E27FC236}">
                <a16:creationId xmlns:a16="http://schemas.microsoft.com/office/drawing/2014/main" id="{7D299AE8-C021-0B02-7C0A-270284395D23}"/>
              </a:ext>
            </a:extLst>
          </p:cNvPr>
          <p:cNvSpPr txBox="1"/>
          <p:nvPr/>
        </p:nvSpPr>
        <p:spPr>
          <a:xfrm>
            <a:off x="7543800" y="10311080"/>
            <a:ext cx="9035102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Safety Trainings &amp; Skill Development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43670F1F-A173-50CE-2F67-EE46D830A490}"/>
              </a:ext>
            </a:extLst>
          </p:cNvPr>
          <p:cNvSpPr txBox="1"/>
          <p:nvPr/>
        </p:nvSpPr>
        <p:spPr>
          <a:xfrm>
            <a:off x="7620000" y="10897106"/>
            <a:ext cx="9166740" cy="10310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rogram to be conduct according to TNI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(Training Need Identifications) and task specific 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85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890</Words>
  <Application>Microsoft Office PowerPoint</Application>
  <PresentationFormat>Custom</PresentationFormat>
  <Paragraphs>275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</vt:lpstr>
      <vt:lpstr>Calibri</vt:lpstr>
      <vt:lpstr>Century Gothic</vt:lpstr>
      <vt:lpstr>SansSerif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Sarju</dc:creator>
  <cp:lastModifiedBy>Mahendra Kumar</cp:lastModifiedBy>
  <cp:revision>43</cp:revision>
  <dcterms:created xsi:type="dcterms:W3CDTF">2006-08-16T00:00:00Z</dcterms:created>
  <dcterms:modified xsi:type="dcterms:W3CDTF">2024-10-24T07:48:10Z</dcterms:modified>
</cp:coreProperties>
</file>